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10287000" cx="18288000"/>
  <p:notesSz cx="6858000" cy="9144000"/>
  <p:embeddedFontLst>
    <p:embeddedFont>
      <p:font typeface="Alice"/>
      <p:regular r:id="rId14"/>
    </p:embeddedFont>
    <p:embeddedFont>
      <p:font typeface="Open Sans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penSans-regular.fntdata"/><Relationship Id="rId14" Type="http://schemas.openxmlformats.org/officeDocument/2006/relationships/font" Target="fonts/Alice-regular.fntdata"/><Relationship Id="rId17" Type="http://schemas.openxmlformats.org/officeDocument/2006/relationships/font" Target="fonts/OpenSans-italic.fntdata"/><Relationship Id="rId16" Type="http://schemas.openxmlformats.org/officeDocument/2006/relationships/font" Target="fonts/Ope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pen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9d6ed1af04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29d6ed1af0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ec38afbe00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ec38afbe0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1ec2c93ac6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1ec2c93ac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29d6ed1af04_0_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29d6ed1af04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ec38afbe00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ec38afbe0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9d6ed1af04_0_1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29d6ed1af0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1"/>
          <p:cNvSpPr txBox="1"/>
          <p:nvPr>
            <p:ph type="title"/>
          </p:nvPr>
        </p:nvSpPr>
        <p:spPr>
          <a:xfrm>
            <a:off x="976025" y="988025"/>
            <a:ext cx="1478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11"/>
          <p:cNvSpPr txBox="1"/>
          <p:nvPr>
            <p:ph idx="1" type="body"/>
          </p:nvPr>
        </p:nvSpPr>
        <p:spPr>
          <a:xfrm rot="5400000">
            <a:off x="5922800" y="3621700"/>
            <a:ext cx="4526100" cy="45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348" name="Google Shape;348;p11"/>
          <p:cNvGrpSpPr/>
          <p:nvPr/>
        </p:nvGrpSpPr>
        <p:grpSpPr>
          <a:xfrm rot="10786707">
            <a:off x="15095529" y="-7266473"/>
            <a:ext cx="6527063" cy="10619128"/>
            <a:chOff x="5" y="9"/>
            <a:chExt cx="8702685" cy="14158731"/>
          </a:xfrm>
        </p:grpSpPr>
        <p:grpSp>
          <p:nvGrpSpPr>
            <p:cNvPr id="349" name="Google Shape;349;p11"/>
            <p:cNvGrpSpPr/>
            <p:nvPr/>
          </p:nvGrpSpPr>
          <p:grpSpPr>
            <a:xfrm rot="10800000">
              <a:off x="5" y="9"/>
              <a:ext cx="8702685" cy="14158731"/>
              <a:chOff x="0" y="0"/>
              <a:chExt cx="660400" cy="1074430"/>
            </a:xfrm>
          </p:grpSpPr>
          <p:sp>
            <p:nvSpPr>
              <p:cNvPr id="350" name="Google Shape;350;p11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11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2" name="Google Shape;352;p11"/>
            <p:cNvGrpSpPr/>
            <p:nvPr/>
          </p:nvGrpSpPr>
          <p:grpSpPr>
            <a:xfrm rot="10800000">
              <a:off x="582569" y="585000"/>
              <a:ext cx="7537541" cy="12832253"/>
              <a:chOff x="0" y="0"/>
              <a:chExt cx="660400" cy="1124295"/>
            </a:xfrm>
          </p:grpSpPr>
          <p:sp>
            <p:nvSpPr>
              <p:cNvPr id="353" name="Google Shape;353;p11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1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5" name="Google Shape;355;p11"/>
            <p:cNvGrpSpPr/>
            <p:nvPr/>
          </p:nvGrpSpPr>
          <p:grpSpPr>
            <a:xfrm rot="10800000">
              <a:off x="1233052" y="1309633"/>
              <a:ext cx="6236619" cy="11291549"/>
              <a:chOff x="0" y="0"/>
              <a:chExt cx="660400" cy="1195670"/>
            </a:xfrm>
          </p:grpSpPr>
          <p:sp>
            <p:nvSpPr>
              <p:cNvPr id="356" name="Google Shape;356;p11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11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8" name="Google Shape;358;p11"/>
            <p:cNvGrpSpPr/>
            <p:nvPr/>
          </p:nvGrpSpPr>
          <p:grpSpPr>
            <a:xfrm rot="10800000">
              <a:off x="1893450" y="2171675"/>
              <a:ext cx="4915819" cy="9763499"/>
              <a:chOff x="0" y="0"/>
              <a:chExt cx="660400" cy="1311646"/>
            </a:xfrm>
          </p:grpSpPr>
          <p:sp>
            <p:nvSpPr>
              <p:cNvPr id="359" name="Google Shape;359;p11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1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1" name="Google Shape;361;p11"/>
            <p:cNvGrpSpPr/>
            <p:nvPr/>
          </p:nvGrpSpPr>
          <p:grpSpPr>
            <a:xfrm rot="10800000">
              <a:off x="2448404" y="2794214"/>
              <a:ext cx="3805885" cy="8513789"/>
              <a:chOff x="0" y="0"/>
              <a:chExt cx="660400" cy="1477319"/>
            </a:xfrm>
          </p:grpSpPr>
          <p:sp>
            <p:nvSpPr>
              <p:cNvPr id="362" name="Google Shape;362;p11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1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4" name="Google Shape;364;p11"/>
            <p:cNvGrpSpPr/>
            <p:nvPr/>
          </p:nvGrpSpPr>
          <p:grpSpPr>
            <a:xfrm rot="10800000">
              <a:off x="2930052" y="3421392"/>
              <a:ext cx="2842560" cy="7318971"/>
              <a:chOff x="0" y="0"/>
              <a:chExt cx="660400" cy="1700386"/>
            </a:xfrm>
          </p:grpSpPr>
          <p:sp>
            <p:nvSpPr>
              <p:cNvPr id="365" name="Google Shape;365;p11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1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67" name="Google Shape;367;p11"/>
          <p:cNvGrpSpPr/>
          <p:nvPr/>
        </p:nvGrpSpPr>
        <p:grpSpPr>
          <a:xfrm rot="10800000">
            <a:off x="-3774272" y="7182334"/>
            <a:ext cx="6526997" cy="10619021"/>
            <a:chOff x="0" y="0"/>
            <a:chExt cx="660400" cy="1074430"/>
          </a:xfrm>
        </p:grpSpPr>
        <p:sp>
          <p:nvSpPr>
            <p:cNvPr id="368" name="Google Shape;368;p11"/>
            <p:cNvSpPr/>
            <p:nvPr/>
          </p:nvSpPr>
          <p:spPr>
            <a:xfrm>
              <a:off x="0" y="0"/>
              <a:ext cx="660400" cy="1074430"/>
            </a:xfrm>
            <a:custGeom>
              <a:rect b="b" l="l" r="r" t="t"/>
              <a:pathLst>
                <a:path extrusionOk="0" h="1074430" w="660400">
                  <a:moveTo>
                    <a:pt x="220252" y="1055361"/>
                  </a:moveTo>
                  <a:cubicBezTo>
                    <a:pt x="254109" y="1066875"/>
                    <a:pt x="292600" y="1074430"/>
                    <a:pt x="330378" y="1074430"/>
                  </a:cubicBezTo>
                  <a:cubicBezTo>
                    <a:pt x="368157" y="1074430"/>
                    <a:pt x="404509" y="1067953"/>
                    <a:pt x="438009" y="1056439"/>
                  </a:cubicBezTo>
                  <a:cubicBezTo>
                    <a:pt x="438723" y="1056080"/>
                    <a:pt x="439435" y="1056080"/>
                    <a:pt x="440148" y="1055720"/>
                  </a:cubicBezTo>
                  <a:cubicBezTo>
                    <a:pt x="565955" y="1009665"/>
                    <a:pt x="658618" y="888051"/>
                    <a:pt x="660400" y="740117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39567"/>
                  </a:lnTo>
                  <a:cubicBezTo>
                    <a:pt x="1782" y="888770"/>
                    <a:pt x="93019" y="1010385"/>
                    <a:pt x="220252" y="10553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1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0" name="Google Shape;370;p11"/>
          <p:cNvGrpSpPr/>
          <p:nvPr/>
        </p:nvGrpSpPr>
        <p:grpSpPr>
          <a:xfrm rot="10800000">
            <a:off x="-3337366" y="7621049"/>
            <a:ext cx="5653156" cy="9624190"/>
            <a:chOff x="0" y="0"/>
            <a:chExt cx="660400" cy="1124295"/>
          </a:xfrm>
        </p:grpSpPr>
        <p:sp>
          <p:nvSpPr>
            <p:cNvPr id="371" name="Google Shape;371;p11"/>
            <p:cNvSpPr/>
            <p:nvPr/>
          </p:nvSpPr>
          <p:spPr>
            <a:xfrm>
              <a:off x="0" y="0"/>
              <a:ext cx="660400" cy="1124295"/>
            </a:xfrm>
            <a:custGeom>
              <a:rect b="b" l="l" r="r" t="t"/>
              <a:pathLst>
                <a:path extrusionOk="0" h="1124295" w="660400">
                  <a:moveTo>
                    <a:pt x="220252" y="1105226"/>
                  </a:moveTo>
                  <a:cubicBezTo>
                    <a:pt x="254109" y="1116739"/>
                    <a:pt x="292600" y="1124295"/>
                    <a:pt x="330378" y="1124295"/>
                  </a:cubicBezTo>
                  <a:cubicBezTo>
                    <a:pt x="368157" y="1124295"/>
                    <a:pt x="404509" y="1117818"/>
                    <a:pt x="438009" y="1106304"/>
                  </a:cubicBezTo>
                  <a:cubicBezTo>
                    <a:pt x="438723" y="1105945"/>
                    <a:pt x="439435" y="1105945"/>
                    <a:pt x="440148" y="1105585"/>
                  </a:cubicBezTo>
                  <a:cubicBezTo>
                    <a:pt x="565955" y="1059530"/>
                    <a:pt x="658618" y="937916"/>
                    <a:pt x="660400" y="78887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88288"/>
                  </a:lnTo>
                  <a:cubicBezTo>
                    <a:pt x="1782" y="938635"/>
                    <a:pt x="93019" y="1060250"/>
                    <a:pt x="220252" y="110522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1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3" name="Google Shape;373;p11"/>
          <p:cNvGrpSpPr/>
          <p:nvPr/>
        </p:nvGrpSpPr>
        <p:grpSpPr>
          <a:xfrm rot="10800000">
            <a:off x="-2849520" y="8164496"/>
            <a:ext cx="4677481" cy="8468691"/>
            <a:chOff x="0" y="0"/>
            <a:chExt cx="660400" cy="1195670"/>
          </a:xfrm>
        </p:grpSpPr>
        <p:sp>
          <p:nvSpPr>
            <p:cNvPr id="374" name="Google Shape;374;p11"/>
            <p:cNvSpPr/>
            <p:nvPr/>
          </p:nvSpPr>
          <p:spPr>
            <a:xfrm>
              <a:off x="0" y="0"/>
              <a:ext cx="660400" cy="1195670"/>
            </a:xfrm>
            <a:custGeom>
              <a:rect b="b" l="l" r="r" t="t"/>
              <a:pathLst>
                <a:path extrusionOk="0" h="1195670" w="660400">
                  <a:moveTo>
                    <a:pt x="220252" y="1176601"/>
                  </a:moveTo>
                  <a:cubicBezTo>
                    <a:pt x="254109" y="1188114"/>
                    <a:pt x="292600" y="1195670"/>
                    <a:pt x="330378" y="1195670"/>
                  </a:cubicBezTo>
                  <a:cubicBezTo>
                    <a:pt x="368157" y="1195670"/>
                    <a:pt x="404509" y="1189193"/>
                    <a:pt x="438009" y="1177679"/>
                  </a:cubicBezTo>
                  <a:cubicBezTo>
                    <a:pt x="438723" y="1177320"/>
                    <a:pt x="439435" y="1177320"/>
                    <a:pt x="440148" y="1176960"/>
                  </a:cubicBezTo>
                  <a:cubicBezTo>
                    <a:pt x="565955" y="1130905"/>
                    <a:pt x="658618" y="1009291"/>
                    <a:pt x="660400" y="858663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858026"/>
                  </a:lnTo>
                  <a:cubicBezTo>
                    <a:pt x="1782" y="1010010"/>
                    <a:pt x="93019" y="1131625"/>
                    <a:pt x="220252" y="117660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1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6" name="Google Shape;376;p11"/>
          <p:cNvGrpSpPr/>
          <p:nvPr/>
        </p:nvGrpSpPr>
        <p:grpSpPr>
          <a:xfrm rot="10800000">
            <a:off x="-2354222" y="8737513"/>
            <a:ext cx="3686881" cy="7322657"/>
            <a:chOff x="0" y="0"/>
            <a:chExt cx="660400" cy="1311646"/>
          </a:xfrm>
        </p:grpSpPr>
        <p:sp>
          <p:nvSpPr>
            <p:cNvPr id="377" name="Google Shape;377;p11"/>
            <p:cNvSpPr/>
            <p:nvPr/>
          </p:nvSpPr>
          <p:spPr>
            <a:xfrm>
              <a:off x="0" y="0"/>
              <a:ext cx="660400" cy="1311646"/>
            </a:xfrm>
            <a:custGeom>
              <a:rect b="b" l="l" r="r" t="t"/>
              <a:pathLst>
                <a:path extrusionOk="0" h="1311646" w="660400">
                  <a:moveTo>
                    <a:pt x="220252" y="1292577"/>
                  </a:moveTo>
                  <a:cubicBezTo>
                    <a:pt x="254109" y="1304091"/>
                    <a:pt x="292600" y="1311646"/>
                    <a:pt x="330378" y="1311646"/>
                  </a:cubicBezTo>
                  <a:cubicBezTo>
                    <a:pt x="368157" y="1311646"/>
                    <a:pt x="404509" y="1305169"/>
                    <a:pt x="438009" y="1293656"/>
                  </a:cubicBezTo>
                  <a:cubicBezTo>
                    <a:pt x="438723" y="1293296"/>
                    <a:pt x="439435" y="1293296"/>
                    <a:pt x="440148" y="1292937"/>
                  </a:cubicBezTo>
                  <a:cubicBezTo>
                    <a:pt x="565955" y="1246881"/>
                    <a:pt x="658618" y="1125267"/>
                    <a:pt x="660400" y="97206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971342"/>
                  </a:lnTo>
                  <a:cubicBezTo>
                    <a:pt x="1782" y="1125986"/>
                    <a:pt x="93019" y="1247601"/>
                    <a:pt x="220252" y="129257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1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9" name="Google Shape;379;p11"/>
          <p:cNvGrpSpPr/>
          <p:nvPr/>
        </p:nvGrpSpPr>
        <p:grpSpPr>
          <a:xfrm rot="10800000">
            <a:off x="-1938023" y="9277886"/>
            <a:ext cx="2854447" cy="6385416"/>
            <a:chOff x="0" y="0"/>
            <a:chExt cx="660400" cy="1477319"/>
          </a:xfrm>
        </p:grpSpPr>
        <p:sp>
          <p:nvSpPr>
            <p:cNvPr id="380" name="Google Shape;380;p11"/>
            <p:cNvSpPr/>
            <p:nvPr/>
          </p:nvSpPr>
          <p:spPr>
            <a:xfrm>
              <a:off x="0" y="0"/>
              <a:ext cx="660400" cy="1477319"/>
            </a:xfrm>
            <a:custGeom>
              <a:rect b="b" l="l" r="r" t="t"/>
              <a:pathLst>
                <a:path extrusionOk="0" h="1477319" w="660400">
                  <a:moveTo>
                    <a:pt x="220252" y="1458250"/>
                  </a:moveTo>
                  <a:cubicBezTo>
                    <a:pt x="254109" y="1469763"/>
                    <a:pt x="292600" y="1477319"/>
                    <a:pt x="330378" y="1477319"/>
                  </a:cubicBezTo>
                  <a:cubicBezTo>
                    <a:pt x="368157" y="1477319"/>
                    <a:pt x="404509" y="1470842"/>
                    <a:pt x="438009" y="1459328"/>
                  </a:cubicBezTo>
                  <a:cubicBezTo>
                    <a:pt x="438723" y="1458968"/>
                    <a:pt x="439435" y="1458968"/>
                    <a:pt x="440148" y="1458609"/>
                  </a:cubicBezTo>
                  <a:cubicBezTo>
                    <a:pt x="565955" y="1412554"/>
                    <a:pt x="658618" y="1290940"/>
                    <a:pt x="660400" y="1134056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133214"/>
                  </a:lnTo>
                  <a:cubicBezTo>
                    <a:pt x="1782" y="1291659"/>
                    <a:pt x="93019" y="1413274"/>
                    <a:pt x="220252" y="145825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1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2" name="Google Shape;382;p11"/>
          <p:cNvGrpSpPr/>
          <p:nvPr/>
        </p:nvGrpSpPr>
        <p:grpSpPr>
          <a:xfrm rot="10800000">
            <a:off x="-1576736" y="9748386"/>
            <a:ext cx="2131903" cy="5489186"/>
            <a:chOff x="0" y="0"/>
            <a:chExt cx="660400" cy="1700386"/>
          </a:xfrm>
        </p:grpSpPr>
        <p:sp>
          <p:nvSpPr>
            <p:cNvPr id="383" name="Google Shape;383;p11"/>
            <p:cNvSpPr/>
            <p:nvPr/>
          </p:nvSpPr>
          <p:spPr>
            <a:xfrm>
              <a:off x="0" y="0"/>
              <a:ext cx="660400" cy="1700386"/>
            </a:xfrm>
            <a:custGeom>
              <a:rect b="b" l="l" r="r" t="t"/>
              <a:pathLst>
                <a:path extrusionOk="0" h="1700386" w="660400">
                  <a:moveTo>
                    <a:pt x="220252" y="1681317"/>
                  </a:moveTo>
                  <a:cubicBezTo>
                    <a:pt x="254109" y="1692831"/>
                    <a:pt x="292600" y="1700386"/>
                    <a:pt x="330378" y="1700386"/>
                  </a:cubicBezTo>
                  <a:cubicBezTo>
                    <a:pt x="368157" y="1700386"/>
                    <a:pt x="404509" y="1693909"/>
                    <a:pt x="438009" y="1682396"/>
                  </a:cubicBezTo>
                  <a:cubicBezTo>
                    <a:pt x="438723" y="1682036"/>
                    <a:pt x="439435" y="1682036"/>
                    <a:pt x="440148" y="1681677"/>
                  </a:cubicBezTo>
                  <a:cubicBezTo>
                    <a:pt x="565955" y="1635621"/>
                    <a:pt x="658618" y="1514007"/>
                    <a:pt x="660400" y="1352169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351165"/>
                  </a:lnTo>
                  <a:cubicBezTo>
                    <a:pt x="1782" y="1514726"/>
                    <a:pt x="93019" y="1636342"/>
                    <a:pt x="220252" y="168131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1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2"/>
          <p:cNvSpPr txBox="1"/>
          <p:nvPr>
            <p:ph type="title"/>
          </p:nvPr>
        </p:nvSpPr>
        <p:spPr>
          <a:xfrm rot="5400000">
            <a:off x="8817525" y="3907363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12"/>
          <p:cNvSpPr txBox="1"/>
          <p:nvPr>
            <p:ph idx="1" type="body"/>
          </p:nvPr>
        </p:nvSpPr>
        <p:spPr>
          <a:xfrm rot="5400000">
            <a:off x="3843350" y="1926151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388" name="Google Shape;388;p12"/>
          <p:cNvGrpSpPr/>
          <p:nvPr/>
        </p:nvGrpSpPr>
        <p:grpSpPr>
          <a:xfrm rot="10786707">
            <a:off x="15095529" y="-7266473"/>
            <a:ext cx="6527063" cy="10619128"/>
            <a:chOff x="5" y="9"/>
            <a:chExt cx="8702685" cy="14158731"/>
          </a:xfrm>
        </p:grpSpPr>
        <p:grpSp>
          <p:nvGrpSpPr>
            <p:cNvPr id="389" name="Google Shape;389;p12"/>
            <p:cNvGrpSpPr/>
            <p:nvPr/>
          </p:nvGrpSpPr>
          <p:grpSpPr>
            <a:xfrm rot="10800000">
              <a:off x="5" y="9"/>
              <a:ext cx="8702685" cy="14158731"/>
              <a:chOff x="0" y="0"/>
              <a:chExt cx="660400" cy="1074430"/>
            </a:xfrm>
          </p:grpSpPr>
          <p:sp>
            <p:nvSpPr>
              <p:cNvPr id="390" name="Google Shape;390;p12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12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2" name="Google Shape;392;p12"/>
            <p:cNvGrpSpPr/>
            <p:nvPr/>
          </p:nvGrpSpPr>
          <p:grpSpPr>
            <a:xfrm rot="10800000">
              <a:off x="582569" y="585000"/>
              <a:ext cx="7537541" cy="12832253"/>
              <a:chOff x="0" y="0"/>
              <a:chExt cx="660400" cy="1124295"/>
            </a:xfrm>
          </p:grpSpPr>
          <p:sp>
            <p:nvSpPr>
              <p:cNvPr id="393" name="Google Shape;393;p12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12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5" name="Google Shape;395;p12"/>
            <p:cNvGrpSpPr/>
            <p:nvPr/>
          </p:nvGrpSpPr>
          <p:grpSpPr>
            <a:xfrm rot="10800000">
              <a:off x="1233052" y="1309633"/>
              <a:ext cx="6236619" cy="11291549"/>
              <a:chOff x="0" y="0"/>
              <a:chExt cx="660400" cy="1195670"/>
            </a:xfrm>
          </p:grpSpPr>
          <p:sp>
            <p:nvSpPr>
              <p:cNvPr id="396" name="Google Shape;396;p12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12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8" name="Google Shape;398;p12"/>
            <p:cNvGrpSpPr/>
            <p:nvPr/>
          </p:nvGrpSpPr>
          <p:grpSpPr>
            <a:xfrm rot="10800000">
              <a:off x="1893450" y="2171675"/>
              <a:ext cx="4915819" cy="9763499"/>
              <a:chOff x="0" y="0"/>
              <a:chExt cx="660400" cy="1311646"/>
            </a:xfrm>
          </p:grpSpPr>
          <p:sp>
            <p:nvSpPr>
              <p:cNvPr id="399" name="Google Shape;399;p12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12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1" name="Google Shape;401;p12"/>
            <p:cNvGrpSpPr/>
            <p:nvPr/>
          </p:nvGrpSpPr>
          <p:grpSpPr>
            <a:xfrm rot="10800000">
              <a:off x="2448404" y="2794214"/>
              <a:ext cx="3805885" cy="8513789"/>
              <a:chOff x="0" y="0"/>
              <a:chExt cx="660400" cy="1477319"/>
            </a:xfrm>
          </p:grpSpPr>
          <p:sp>
            <p:nvSpPr>
              <p:cNvPr id="402" name="Google Shape;402;p12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2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4" name="Google Shape;404;p12"/>
            <p:cNvGrpSpPr/>
            <p:nvPr/>
          </p:nvGrpSpPr>
          <p:grpSpPr>
            <a:xfrm rot="10800000">
              <a:off x="2930052" y="3421392"/>
              <a:ext cx="2842560" cy="7318971"/>
              <a:chOff x="0" y="0"/>
              <a:chExt cx="660400" cy="1700386"/>
            </a:xfrm>
          </p:grpSpPr>
          <p:sp>
            <p:nvSpPr>
              <p:cNvPr id="405" name="Google Shape;405;p12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12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07" name="Google Shape;407;p12"/>
          <p:cNvGrpSpPr/>
          <p:nvPr/>
        </p:nvGrpSpPr>
        <p:grpSpPr>
          <a:xfrm rot="10800000">
            <a:off x="-3774272" y="7182334"/>
            <a:ext cx="6526997" cy="10619021"/>
            <a:chOff x="0" y="0"/>
            <a:chExt cx="660400" cy="1074430"/>
          </a:xfrm>
        </p:grpSpPr>
        <p:sp>
          <p:nvSpPr>
            <p:cNvPr id="408" name="Google Shape;408;p12"/>
            <p:cNvSpPr/>
            <p:nvPr/>
          </p:nvSpPr>
          <p:spPr>
            <a:xfrm>
              <a:off x="0" y="0"/>
              <a:ext cx="660400" cy="1074430"/>
            </a:xfrm>
            <a:custGeom>
              <a:rect b="b" l="l" r="r" t="t"/>
              <a:pathLst>
                <a:path extrusionOk="0" h="1074430" w="660400">
                  <a:moveTo>
                    <a:pt x="220252" y="1055361"/>
                  </a:moveTo>
                  <a:cubicBezTo>
                    <a:pt x="254109" y="1066875"/>
                    <a:pt x="292600" y="1074430"/>
                    <a:pt x="330378" y="1074430"/>
                  </a:cubicBezTo>
                  <a:cubicBezTo>
                    <a:pt x="368157" y="1074430"/>
                    <a:pt x="404509" y="1067953"/>
                    <a:pt x="438009" y="1056439"/>
                  </a:cubicBezTo>
                  <a:cubicBezTo>
                    <a:pt x="438723" y="1056080"/>
                    <a:pt x="439435" y="1056080"/>
                    <a:pt x="440148" y="1055720"/>
                  </a:cubicBezTo>
                  <a:cubicBezTo>
                    <a:pt x="565955" y="1009665"/>
                    <a:pt x="658618" y="888051"/>
                    <a:pt x="660400" y="740117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39567"/>
                  </a:lnTo>
                  <a:cubicBezTo>
                    <a:pt x="1782" y="888770"/>
                    <a:pt x="93019" y="1010385"/>
                    <a:pt x="220252" y="10553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2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0" name="Google Shape;410;p12"/>
          <p:cNvGrpSpPr/>
          <p:nvPr/>
        </p:nvGrpSpPr>
        <p:grpSpPr>
          <a:xfrm rot="10800000">
            <a:off x="-3337366" y="7621049"/>
            <a:ext cx="5653156" cy="9624190"/>
            <a:chOff x="0" y="0"/>
            <a:chExt cx="660400" cy="1124295"/>
          </a:xfrm>
        </p:grpSpPr>
        <p:sp>
          <p:nvSpPr>
            <p:cNvPr id="411" name="Google Shape;411;p12"/>
            <p:cNvSpPr/>
            <p:nvPr/>
          </p:nvSpPr>
          <p:spPr>
            <a:xfrm>
              <a:off x="0" y="0"/>
              <a:ext cx="660400" cy="1124295"/>
            </a:xfrm>
            <a:custGeom>
              <a:rect b="b" l="l" r="r" t="t"/>
              <a:pathLst>
                <a:path extrusionOk="0" h="1124295" w="660400">
                  <a:moveTo>
                    <a:pt x="220252" y="1105226"/>
                  </a:moveTo>
                  <a:cubicBezTo>
                    <a:pt x="254109" y="1116739"/>
                    <a:pt x="292600" y="1124295"/>
                    <a:pt x="330378" y="1124295"/>
                  </a:cubicBezTo>
                  <a:cubicBezTo>
                    <a:pt x="368157" y="1124295"/>
                    <a:pt x="404509" y="1117818"/>
                    <a:pt x="438009" y="1106304"/>
                  </a:cubicBezTo>
                  <a:cubicBezTo>
                    <a:pt x="438723" y="1105945"/>
                    <a:pt x="439435" y="1105945"/>
                    <a:pt x="440148" y="1105585"/>
                  </a:cubicBezTo>
                  <a:cubicBezTo>
                    <a:pt x="565955" y="1059530"/>
                    <a:pt x="658618" y="937916"/>
                    <a:pt x="660400" y="78887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88288"/>
                  </a:lnTo>
                  <a:cubicBezTo>
                    <a:pt x="1782" y="938635"/>
                    <a:pt x="93019" y="1060250"/>
                    <a:pt x="220252" y="110522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2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3" name="Google Shape;413;p12"/>
          <p:cNvGrpSpPr/>
          <p:nvPr/>
        </p:nvGrpSpPr>
        <p:grpSpPr>
          <a:xfrm rot="10800000">
            <a:off x="-2849520" y="8164496"/>
            <a:ext cx="4677481" cy="8468691"/>
            <a:chOff x="0" y="0"/>
            <a:chExt cx="660400" cy="1195670"/>
          </a:xfrm>
        </p:grpSpPr>
        <p:sp>
          <p:nvSpPr>
            <p:cNvPr id="414" name="Google Shape;414;p12"/>
            <p:cNvSpPr/>
            <p:nvPr/>
          </p:nvSpPr>
          <p:spPr>
            <a:xfrm>
              <a:off x="0" y="0"/>
              <a:ext cx="660400" cy="1195670"/>
            </a:xfrm>
            <a:custGeom>
              <a:rect b="b" l="l" r="r" t="t"/>
              <a:pathLst>
                <a:path extrusionOk="0" h="1195670" w="660400">
                  <a:moveTo>
                    <a:pt x="220252" y="1176601"/>
                  </a:moveTo>
                  <a:cubicBezTo>
                    <a:pt x="254109" y="1188114"/>
                    <a:pt x="292600" y="1195670"/>
                    <a:pt x="330378" y="1195670"/>
                  </a:cubicBezTo>
                  <a:cubicBezTo>
                    <a:pt x="368157" y="1195670"/>
                    <a:pt x="404509" y="1189193"/>
                    <a:pt x="438009" y="1177679"/>
                  </a:cubicBezTo>
                  <a:cubicBezTo>
                    <a:pt x="438723" y="1177320"/>
                    <a:pt x="439435" y="1177320"/>
                    <a:pt x="440148" y="1176960"/>
                  </a:cubicBezTo>
                  <a:cubicBezTo>
                    <a:pt x="565955" y="1130905"/>
                    <a:pt x="658618" y="1009291"/>
                    <a:pt x="660400" y="858663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858026"/>
                  </a:lnTo>
                  <a:cubicBezTo>
                    <a:pt x="1782" y="1010010"/>
                    <a:pt x="93019" y="1131625"/>
                    <a:pt x="220252" y="117660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2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6" name="Google Shape;416;p12"/>
          <p:cNvGrpSpPr/>
          <p:nvPr/>
        </p:nvGrpSpPr>
        <p:grpSpPr>
          <a:xfrm rot="10800000">
            <a:off x="-2354222" y="8737513"/>
            <a:ext cx="3686881" cy="7322657"/>
            <a:chOff x="0" y="0"/>
            <a:chExt cx="660400" cy="1311646"/>
          </a:xfrm>
        </p:grpSpPr>
        <p:sp>
          <p:nvSpPr>
            <p:cNvPr id="417" name="Google Shape;417;p12"/>
            <p:cNvSpPr/>
            <p:nvPr/>
          </p:nvSpPr>
          <p:spPr>
            <a:xfrm>
              <a:off x="0" y="0"/>
              <a:ext cx="660400" cy="1311646"/>
            </a:xfrm>
            <a:custGeom>
              <a:rect b="b" l="l" r="r" t="t"/>
              <a:pathLst>
                <a:path extrusionOk="0" h="1311646" w="660400">
                  <a:moveTo>
                    <a:pt x="220252" y="1292577"/>
                  </a:moveTo>
                  <a:cubicBezTo>
                    <a:pt x="254109" y="1304091"/>
                    <a:pt x="292600" y="1311646"/>
                    <a:pt x="330378" y="1311646"/>
                  </a:cubicBezTo>
                  <a:cubicBezTo>
                    <a:pt x="368157" y="1311646"/>
                    <a:pt x="404509" y="1305169"/>
                    <a:pt x="438009" y="1293656"/>
                  </a:cubicBezTo>
                  <a:cubicBezTo>
                    <a:pt x="438723" y="1293296"/>
                    <a:pt x="439435" y="1293296"/>
                    <a:pt x="440148" y="1292937"/>
                  </a:cubicBezTo>
                  <a:cubicBezTo>
                    <a:pt x="565955" y="1246881"/>
                    <a:pt x="658618" y="1125267"/>
                    <a:pt x="660400" y="97206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971342"/>
                  </a:lnTo>
                  <a:cubicBezTo>
                    <a:pt x="1782" y="1125986"/>
                    <a:pt x="93019" y="1247601"/>
                    <a:pt x="220252" y="129257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2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9" name="Google Shape;419;p12"/>
          <p:cNvGrpSpPr/>
          <p:nvPr/>
        </p:nvGrpSpPr>
        <p:grpSpPr>
          <a:xfrm rot="10800000">
            <a:off x="-1938023" y="9277886"/>
            <a:ext cx="2854447" cy="6385416"/>
            <a:chOff x="0" y="0"/>
            <a:chExt cx="660400" cy="1477319"/>
          </a:xfrm>
        </p:grpSpPr>
        <p:sp>
          <p:nvSpPr>
            <p:cNvPr id="420" name="Google Shape;420;p12"/>
            <p:cNvSpPr/>
            <p:nvPr/>
          </p:nvSpPr>
          <p:spPr>
            <a:xfrm>
              <a:off x="0" y="0"/>
              <a:ext cx="660400" cy="1477319"/>
            </a:xfrm>
            <a:custGeom>
              <a:rect b="b" l="l" r="r" t="t"/>
              <a:pathLst>
                <a:path extrusionOk="0" h="1477319" w="660400">
                  <a:moveTo>
                    <a:pt x="220252" y="1458250"/>
                  </a:moveTo>
                  <a:cubicBezTo>
                    <a:pt x="254109" y="1469763"/>
                    <a:pt x="292600" y="1477319"/>
                    <a:pt x="330378" y="1477319"/>
                  </a:cubicBezTo>
                  <a:cubicBezTo>
                    <a:pt x="368157" y="1477319"/>
                    <a:pt x="404509" y="1470842"/>
                    <a:pt x="438009" y="1459328"/>
                  </a:cubicBezTo>
                  <a:cubicBezTo>
                    <a:pt x="438723" y="1458968"/>
                    <a:pt x="439435" y="1458968"/>
                    <a:pt x="440148" y="1458609"/>
                  </a:cubicBezTo>
                  <a:cubicBezTo>
                    <a:pt x="565955" y="1412554"/>
                    <a:pt x="658618" y="1290940"/>
                    <a:pt x="660400" y="1134056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133214"/>
                  </a:lnTo>
                  <a:cubicBezTo>
                    <a:pt x="1782" y="1291659"/>
                    <a:pt x="93019" y="1413274"/>
                    <a:pt x="220252" y="145825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2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2" name="Google Shape;422;p12"/>
          <p:cNvGrpSpPr/>
          <p:nvPr/>
        </p:nvGrpSpPr>
        <p:grpSpPr>
          <a:xfrm rot="10800000">
            <a:off x="-1576736" y="9748386"/>
            <a:ext cx="2131903" cy="5489186"/>
            <a:chOff x="0" y="0"/>
            <a:chExt cx="660400" cy="1700386"/>
          </a:xfrm>
        </p:grpSpPr>
        <p:sp>
          <p:nvSpPr>
            <p:cNvPr id="423" name="Google Shape;423;p12"/>
            <p:cNvSpPr/>
            <p:nvPr/>
          </p:nvSpPr>
          <p:spPr>
            <a:xfrm>
              <a:off x="0" y="0"/>
              <a:ext cx="660400" cy="1700386"/>
            </a:xfrm>
            <a:custGeom>
              <a:rect b="b" l="l" r="r" t="t"/>
              <a:pathLst>
                <a:path extrusionOk="0" h="1700386" w="660400">
                  <a:moveTo>
                    <a:pt x="220252" y="1681317"/>
                  </a:moveTo>
                  <a:cubicBezTo>
                    <a:pt x="254109" y="1692831"/>
                    <a:pt x="292600" y="1700386"/>
                    <a:pt x="330378" y="1700386"/>
                  </a:cubicBezTo>
                  <a:cubicBezTo>
                    <a:pt x="368157" y="1700386"/>
                    <a:pt x="404509" y="1693909"/>
                    <a:pt x="438009" y="1682396"/>
                  </a:cubicBezTo>
                  <a:cubicBezTo>
                    <a:pt x="438723" y="1682036"/>
                    <a:pt x="439435" y="1682036"/>
                    <a:pt x="440148" y="1681677"/>
                  </a:cubicBezTo>
                  <a:cubicBezTo>
                    <a:pt x="565955" y="1635621"/>
                    <a:pt x="658618" y="1514007"/>
                    <a:pt x="660400" y="1352169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351165"/>
                  </a:lnTo>
                  <a:cubicBezTo>
                    <a:pt x="1782" y="1514726"/>
                    <a:pt x="93019" y="1636342"/>
                    <a:pt x="220252" y="168131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2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3"/>
          <p:cNvGrpSpPr/>
          <p:nvPr/>
        </p:nvGrpSpPr>
        <p:grpSpPr>
          <a:xfrm>
            <a:off x="15024495" y="6273862"/>
            <a:ext cx="6527014" cy="10619048"/>
            <a:chOff x="5" y="9"/>
            <a:chExt cx="8702685" cy="14158731"/>
          </a:xfrm>
        </p:grpSpPr>
        <p:grpSp>
          <p:nvGrpSpPr>
            <p:cNvPr id="11" name="Google Shape;11;p3"/>
            <p:cNvGrpSpPr/>
            <p:nvPr/>
          </p:nvGrpSpPr>
          <p:grpSpPr>
            <a:xfrm rot="10800000">
              <a:off x="5" y="9"/>
              <a:ext cx="8702685" cy="14158731"/>
              <a:chOff x="0" y="0"/>
              <a:chExt cx="660400" cy="1074430"/>
            </a:xfrm>
          </p:grpSpPr>
          <p:sp>
            <p:nvSpPr>
              <p:cNvPr id="12" name="Google Shape;12;p3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14;p3"/>
            <p:cNvGrpSpPr/>
            <p:nvPr/>
          </p:nvGrpSpPr>
          <p:grpSpPr>
            <a:xfrm rot="10800000">
              <a:off x="582569" y="663232"/>
              <a:ext cx="7537541" cy="12832253"/>
              <a:chOff x="0" y="0"/>
              <a:chExt cx="660400" cy="1124295"/>
            </a:xfrm>
          </p:grpSpPr>
          <p:sp>
            <p:nvSpPr>
              <p:cNvPr id="15" name="Google Shape;15;p3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17;p3"/>
            <p:cNvGrpSpPr/>
            <p:nvPr/>
          </p:nvGrpSpPr>
          <p:grpSpPr>
            <a:xfrm rot="10800000">
              <a:off x="1233052" y="1433623"/>
              <a:ext cx="6236619" cy="11291549"/>
              <a:chOff x="0" y="0"/>
              <a:chExt cx="660400" cy="1195670"/>
            </a:xfrm>
          </p:grpSpPr>
          <p:sp>
            <p:nvSpPr>
              <p:cNvPr id="18" name="Google Shape;18;p3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" name="Google Shape;20;p3"/>
            <p:cNvGrpSpPr/>
            <p:nvPr/>
          </p:nvGrpSpPr>
          <p:grpSpPr>
            <a:xfrm rot="10800000">
              <a:off x="1893450" y="2197651"/>
              <a:ext cx="4915819" cy="9763499"/>
              <a:chOff x="0" y="0"/>
              <a:chExt cx="660400" cy="1311646"/>
            </a:xfrm>
          </p:grpSpPr>
          <p:sp>
            <p:nvSpPr>
              <p:cNvPr id="21" name="Google Shape;21;p3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23;p3"/>
            <p:cNvGrpSpPr/>
            <p:nvPr/>
          </p:nvGrpSpPr>
          <p:grpSpPr>
            <a:xfrm rot="10800000">
              <a:off x="2448404" y="2822477"/>
              <a:ext cx="3805885" cy="8513789"/>
              <a:chOff x="0" y="0"/>
              <a:chExt cx="660400" cy="1477319"/>
            </a:xfrm>
          </p:grpSpPr>
          <p:sp>
            <p:nvSpPr>
              <p:cNvPr id="24" name="Google Shape;24;p3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26;p3"/>
            <p:cNvGrpSpPr/>
            <p:nvPr/>
          </p:nvGrpSpPr>
          <p:grpSpPr>
            <a:xfrm rot="10800000">
              <a:off x="2930052" y="3419853"/>
              <a:ext cx="2842560" cy="7318971"/>
              <a:chOff x="0" y="0"/>
              <a:chExt cx="660400" cy="1700386"/>
            </a:xfrm>
          </p:grpSpPr>
          <p:sp>
            <p:nvSpPr>
              <p:cNvPr id="27" name="Google Shape;27;p3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9" name="Google Shape;29;p3"/>
          <p:cNvGrpSpPr/>
          <p:nvPr/>
        </p:nvGrpSpPr>
        <p:grpSpPr>
          <a:xfrm>
            <a:off x="-2780907" y="-3332313"/>
            <a:ext cx="6568142" cy="10644278"/>
            <a:chOff x="1" y="-1"/>
            <a:chExt cx="8757522" cy="14192370"/>
          </a:xfrm>
        </p:grpSpPr>
        <p:grpSp>
          <p:nvGrpSpPr>
            <p:cNvPr id="30" name="Google Shape;30;p3"/>
            <p:cNvGrpSpPr/>
            <p:nvPr/>
          </p:nvGrpSpPr>
          <p:grpSpPr>
            <a:xfrm rot="-13331">
              <a:off x="27420" y="16819"/>
              <a:ext cx="8702685" cy="14158730"/>
              <a:chOff x="0" y="0"/>
              <a:chExt cx="660400" cy="1074430"/>
            </a:xfrm>
          </p:grpSpPr>
          <p:sp>
            <p:nvSpPr>
              <p:cNvPr id="31" name="Google Shape;31;p3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33;p3"/>
            <p:cNvGrpSpPr/>
            <p:nvPr/>
          </p:nvGrpSpPr>
          <p:grpSpPr>
            <a:xfrm rot="-13343">
              <a:off x="610023" y="680061"/>
              <a:ext cx="7537532" cy="12832238"/>
              <a:chOff x="0" y="0"/>
              <a:chExt cx="660400" cy="1124295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rot="-13323">
              <a:off x="1260427" y="1450394"/>
              <a:ext cx="6236666" cy="11291634"/>
              <a:chOff x="0" y="0"/>
              <a:chExt cx="660400" cy="1195670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" name="Google Shape;39;p3"/>
            <p:cNvGrpSpPr/>
            <p:nvPr/>
          </p:nvGrpSpPr>
          <p:grpSpPr>
            <a:xfrm rot="-13347">
              <a:off x="1920864" y="2214399"/>
              <a:ext cx="4915857" cy="9763573"/>
              <a:chOff x="0" y="0"/>
              <a:chExt cx="660400" cy="1311646"/>
            </a:xfrm>
          </p:grpSpPr>
          <p:sp>
            <p:nvSpPr>
              <p:cNvPr id="40" name="Google Shape;40;p3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" name="Google Shape;42;p3"/>
            <p:cNvGrpSpPr/>
            <p:nvPr/>
          </p:nvGrpSpPr>
          <p:grpSpPr>
            <a:xfrm rot="-13302">
              <a:off x="2475786" y="2839309"/>
              <a:ext cx="3805914" cy="8513853"/>
              <a:chOff x="0" y="0"/>
              <a:chExt cx="660400" cy="1477319"/>
            </a:xfrm>
          </p:grpSpPr>
          <p:sp>
            <p:nvSpPr>
              <p:cNvPr id="43" name="Google Shape;43;p3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" name="Google Shape;45;p3"/>
            <p:cNvGrpSpPr/>
            <p:nvPr/>
          </p:nvGrpSpPr>
          <p:grpSpPr>
            <a:xfrm rot="-13338">
              <a:off x="2957506" y="3436733"/>
              <a:ext cx="2842515" cy="7318857"/>
              <a:chOff x="0" y="0"/>
              <a:chExt cx="660400" cy="1700386"/>
            </a:xfrm>
          </p:grpSpPr>
          <p:sp>
            <p:nvSpPr>
              <p:cNvPr id="46" name="Google Shape;46;p3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3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8" name="Google Shape;48;p3"/>
          <p:cNvGrpSpPr/>
          <p:nvPr/>
        </p:nvGrpSpPr>
        <p:grpSpPr>
          <a:xfrm>
            <a:off x="1028700" y="1028700"/>
            <a:ext cx="16230707" cy="8229655"/>
            <a:chOff x="0" y="0"/>
            <a:chExt cx="4274726" cy="2167467"/>
          </a:xfrm>
        </p:grpSpPr>
        <p:sp>
          <p:nvSpPr>
            <p:cNvPr id="49" name="Google Shape;49;p3"/>
            <p:cNvSpPr/>
            <p:nvPr/>
          </p:nvSpPr>
          <p:spPr>
            <a:xfrm>
              <a:off x="0" y="0"/>
              <a:ext cx="4274726" cy="2167467"/>
            </a:xfrm>
            <a:custGeom>
              <a:rect b="b" l="l" r="r" t="t"/>
              <a:pathLst>
                <a:path extrusionOk="0" h="216746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50" name="Google Shape;50;p3"/>
            <p:cNvSpPr txBox="1"/>
            <p:nvPr/>
          </p:nvSpPr>
          <p:spPr>
            <a:xfrm>
              <a:off x="0" y="0"/>
              <a:ext cx="812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97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>
            <a:off x="1509264" y="1566144"/>
            <a:ext cx="15312799" cy="7237795"/>
          </a:xfrm>
          <a:custGeom>
            <a:rect b="b" l="l" r="r" t="t"/>
            <a:pathLst>
              <a:path extrusionOk="0" h="1906238" w="4032974">
                <a:moveTo>
                  <a:pt x="0" y="0"/>
                </a:moveTo>
                <a:lnTo>
                  <a:pt x="4032974" y="0"/>
                </a:lnTo>
                <a:lnTo>
                  <a:pt x="4032974" y="1906238"/>
                </a:lnTo>
                <a:lnTo>
                  <a:pt x="0" y="1906238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cap="flat" cmpd="sng" w="57150">
            <a:solidFill>
              <a:srgbClr val="B89D4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3"/>
          <p:cNvSpPr txBox="1"/>
          <p:nvPr>
            <p:ph type="ctrTitle"/>
          </p:nvPr>
        </p:nvSpPr>
        <p:spPr>
          <a:xfrm>
            <a:off x="3506800" y="3259225"/>
            <a:ext cx="10760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Alice"/>
              <a:buNone/>
              <a:defRPr sz="11000">
                <a:latin typeface="Alice"/>
                <a:ea typeface="Alice"/>
                <a:cs typeface="Alice"/>
                <a:sym typeface="Ali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"/>
          <p:cNvSpPr txBox="1"/>
          <p:nvPr>
            <p:ph idx="1" type="subTitle"/>
          </p:nvPr>
        </p:nvSpPr>
        <p:spPr>
          <a:xfrm>
            <a:off x="5478900" y="601445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600"/>
              <a:buFont typeface="Open Sans"/>
              <a:buNone/>
              <a:defRPr sz="3600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solidFill>
          <a:schemeClr val="dk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"/>
          <p:cNvSpPr txBox="1"/>
          <p:nvPr>
            <p:ph type="title"/>
          </p:nvPr>
        </p:nvSpPr>
        <p:spPr>
          <a:xfrm>
            <a:off x="916425" y="1150150"/>
            <a:ext cx="130527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Alice"/>
              <a:buNone/>
              <a:defRPr sz="7500">
                <a:solidFill>
                  <a:schemeClr val="lt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"/>
          <p:cNvSpPr txBox="1"/>
          <p:nvPr>
            <p:ph idx="1" type="body"/>
          </p:nvPr>
        </p:nvSpPr>
        <p:spPr>
          <a:xfrm>
            <a:off x="5807400" y="34871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•"/>
              <a:defRPr sz="3000">
                <a:latin typeface="Open Sans"/>
                <a:ea typeface="Open Sans"/>
                <a:cs typeface="Open Sans"/>
                <a:sym typeface="Open Sans"/>
              </a:defRPr>
            </a:lvl1pPr>
            <a:lvl2pPr indent="-4191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–"/>
              <a:defRPr sz="3000">
                <a:latin typeface="Open Sans"/>
                <a:ea typeface="Open Sans"/>
                <a:cs typeface="Open Sans"/>
                <a:sym typeface="Open Sans"/>
              </a:defRPr>
            </a:lvl2pPr>
            <a:lvl3pPr indent="-4191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•"/>
              <a:defRPr sz="3000">
                <a:latin typeface="Open Sans"/>
                <a:ea typeface="Open Sans"/>
                <a:cs typeface="Open Sans"/>
                <a:sym typeface="Open Sans"/>
              </a:defRPr>
            </a:lvl3pPr>
            <a:lvl4pPr indent="-4191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–"/>
              <a:defRPr sz="3000">
                <a:latin typeface="Open Sans"/>
                <a:ea typeface="Open Sans"/>
                <a:cs typeface="Open Sans"/>
                <a:sym typeface="Open Sans"/>
              </a:defRPr>
            </a:lvl4pPr>
            <a:lvl5pPr indent="-4191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»"/>
              <a:defRPr sz="3000">
                <a:latin typeface="Open Sans"/>
                <a:ea typeface="Open Sans"/>
                <a:cs typeface="Open Sans"/>
                <a:sym typeface="Open Sans"/>
              </a:defRPr>
            </a:lvl5pPr>
            <a:lvl6pPr indent="-4191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•"/>
              <a:defRPr sz="3000">
                <a:latin typeface="Open Sans"/>
                <a:ea typeface="Open Sans"/>
                <a:cs typeface="Open Sans"/>
                <a:sym typeface="Open Sans"/>
              </a:defRPr>
            </a:lvl6pPr>
            <a:lvl7pPr indent="-4191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•"/>
              <a:defRPr sz="3000">
                <a:latin typeface="Open Sans"/>
                <a:ea typeface="Open Sans"/>
                <a:cs typeface="Open Sans"/>
                <a:sym typeface="Open Sans"/>
              </a:defRPr>
            </a:lvl7pPr>
            <a:lvl8pPr indent="-4191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•"/>
              <a:defRPr sz="3000">
                <a:latin typeface="Open Sans"/>
                <a:ea typeface="Open Sans"/>
                <a:cs typeface="Open Sans"/>
                <a:sym typeface="Open Sans"/>
              </a:defRPr>
            </a:lvl8pPr>
            <a:lvl9pPr indent="-4191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•"/>
              <a:defRPr sz="30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grpSp>
        <p:nvGrpSpPr>
          <p:cNvPr id="57" name="Google Shape;57;p4"/>
          <p:cNvGrpSpPr/>
          <p:nvPr/>
        </p:nvGrpSpPr>
        <p:grpSpPr>
          <a:xfrm rot="10786707">
            <a:off x="15045066" y="-5690480"/>
            <a:ext cx="6527063" cy="10619128"/>
            <a:chOff x="5" y="9"/>
            <a:chExt cx="8702685" cy="14158731"/>
          </a:xfrm>
        </p:grpSpPr>
        <p:grpSp>
          <p:nvGrpSpPr>
            <p:cNvPr id="58" name="Google Shape;58;p4"/>
            <p:cNvGrpSpPr/>
            <p:nvPr/>
          </p:nvGrpSpPr>
          <p:grpSpPr>
            <a:xfrm rot="10800000">
              <a:off x="5" y="9"/>
              <a:ext cx="8702685" cy="14158731"/>
              <a:chOff x="0" y="0"/>
              <a:chExt cx="660400" cy="1074430"/>
            </a:xfrm>
          </p:grpSpPr>
          <p:sp>
            <p:nvSpPr>
              <p:cNvPr id="59" name="Google Shape;59;p4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4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61;p4"/>
            <p:cNvGrpSpPr/>
            <p:nvPr/>
          </p:nvGrpSpPr>
          <p:grpSpPr>
            <a:xfrm rot="10800000">
              <a:off x="582569" y="585000"/>
              <a:ext cx="7537541" cy="12832253"/>
              <a:chOff x="0" y="0"/>
              <a:chExt cx="660400" cy="1124295"/>
            </a:xfrm>
          </p:grpSpPr>
          <p:sp>
            <p:nvSpPr>
              <p:cNvPr id="62" name="Google Shape;62;p4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4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" name="Google Shape;64;p4"/>
            <p:cNvGrpSpPr/>
            <p:nvPr/>
          </p:nvGrpSpPr>
          <p:grpSpPr>
            <a:xfrm rot="10800000">
              <a:off x="1233052" y="1309633"/>
              <a:ext cx="6236619" cy="11291549"/>
              <a:chOff x="0" y="0"/>
              <a:chExt cx="660400" cy="1195670"/>
            </a:xfrm>
          </p:grpSpPr>
          <p:sp>
            <p:nvSpPr>
              <p:cNvPr id="65" name="Google Shape;65;p4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4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" name="Google Shape;67;p4"/>
            <p:cNvGrpSpPr/>
            <p:nvPr/>
          </p:nvGrpSpPr>
          <p:grpSpPr>
            <a:xfrm rot="10800000">
              <a:off x="1893450" y="2171675"/>
              <a:ext cx="4915819" cy="9763499"/>
              <a:chOff x="0" y="0"/>
              <a:chExt cx="660400" cy="1311646"/>
            </a:xfrm>
          </p:grpSpPr>
          <p:sp>
            <p:nvSpPr>
              <p:cNvPr id="68" name="Google Shape;68;p4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4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" name="Google Shape;70;p4"/>
            <p:cNvGrpSpPr/>
            <p:nvPr/>
          </p:nvGrpSpPr>
          <p:grpSpPr>
            <a:xfrm rot="10800000">
              <a:off x="2448404" y="2794214"/>
              <a:ext cx="3805885" cy="8513789"/>
              <a:chOff x="0" y="0"/>
              <a:chExt cx="660400" cy="1477319"/>
            </a:xfrm>
          </p:grpSpPr>
          <p:sp>
            <p:nvSpPr>
              <p:cNvPr id="71" name="Google Shape;71;p4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4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" name="Google Shape;73;p4"/>
            <p:cNvGrpSpPr/>
            <p:nvPr/>
          </p:nvGrpSpPr>
          <p:grpSpPr>
            <a:xfrm rot="10800000">
              <a:off x="2930052" y="3421392"/>
              <a:ext cx="2842560" cy="7318971"/>
              <a:chOff x="0" y="0"/>
              <a:chExt cx="660400" cy="1700386"/>
            </a:xfrm>
          </p:grpSpPr>
          <p:sp>
            <p:nvSpPr>
              <p:cNvPr id="74" name="Google Shape;74;p4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4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6" name="Google Shape;76;p4"/>
          <p:cNvGrpSpPr/>
          <p:nvPr/>
        </p:nvGrpSpPr>
        <p:grpSpPr>
          <a:xfrm rot="10800000">
            <a:off x="-3774272" y="7182334"/>
            <a:ext cx="6526997" cy="10619021"/>
            <a:chOff x="0" y="0"/>
            <a:chExt cx="660400" cy="1074430"/>
          </a:xfrm>
        </p:grpSpPr>
        <p:sp>
          <p:nvSpPr>
            <p:cNvPr id="77" name="Google Shape;77;p4"/>
            <p:cNvSpPr/>
            <p:nvPr/>
          </p:nvSpPr>
          <p:spPr>
            <a:xfrm>
              <a:off x="0" y="0"/>
              <a:ext cx="660400" cy="1074430"/>
            </a:xfrm>
            <a:custGeom>
              <a:rect b="b" l="l" r="r" t="t"/>
              <a:pathLst>
                <a:path extrusionOk="0" h="1074430" w="660400">
                  <a:moveTo>
                    <a:pt x="220252" y="1055361"/>
                  </a:moveTo>
                  <a:cubicBezTo>
                    <a:pt x="254109" y="1066875"/>
                    <a:pt x="292600" y="1074430"/>
                    <a:pt x="330378" y="1074430"/>
                  </a:cubicBezTo>
                  <a:cubicBezTo>
                    <a:pt x="368157" y="1074430"/>
                    <a:pt x="404509" y="1067953"/>
                    <a:pt x="438009" y="1056439"/>
                  </a:cubicBezTo>
                  <a:cubicBezTo>
                    <a:pt x="438723" y="1056080"/>
                    <a:pt x="439435" y="1056080"/>
                    <a:pt x="440148" y="1055720"/>
                  </a:cubicBezTo>
                  <a:cubicBezTo>
                    <a:pt x="565955" y="1009665"/>
                    <a:pt x="658618" y="888051"/>
                    <a:pt x="660400" y="740117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39567"/>
                  </a:lnTo>
                  <a:cubicBezTo>
                    <a:pt x="1782" y="888770"/>
                    <a:pt x="93019" y="1010385"/>
                    <a:pt x="220252" y="10553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" name="Google Shape;79;p4"/>
          <p:cNvGrpSpPr/>
          <p:nvPr/>
        </p:nvGrpSpPr>
        <p:grpSpPr>
          <a:xfrm rot="10800000">
            <a:off x="-3337366" y="7621049"/>
            <a:ext cx="5653156" cy="9624190"/>
            <a:chOff x="0" y="0"/>
            <a:chExt cx="660400" cy="1124295"/>
          </a:xfrm>
        </p:grpSpPr>
        <p:sp>
          <p:nvSpPr>
            <p:cNvPr id="80" name="Google Shape;80;p4"/>
            <p:cNvSpPr/>
            <p:nvPr/>
          </p:nvSpPr>
          <p:spPr>
            <a:xfrm>
              <a:off x="0" y="0"/>
              <a:ext cx="660400" cy="1124295"/>
            </a:xfrm>
            <a:custGeom>
              <a:rect b="b" l="l" r="r" t="t"/>
              <a:pathLst>
                <a:path extrusionOk="0" h="1124295" w="660400">
                  <a:moveTo>
                    <a:pt x="220252" y="1105226"/>
                  </a:moveTo>
                  <a:cubicBezTo>
                    <a:pt x="254109" y="1116739"/>
                    <a:pt x="292600" y="1124295"/>
                    <a:pt x="330378" y="1124295"/>
                  </a:cubicBezTo>
                  <a:cubicBezTo>
                    <a:pt x="368157" y="1124295"/>
                    <a:pt x="404509" y="1117818"/>
                    <a:pt x="438009" y="1106304"/>
                  </a:cubicBezTo>
                  <a:cubicBezTo>
                    <a:pt x="438723" y="1105945"/>
                    <a:pt x="439435" y="1105945"/>
                    <a:pt x="440148" y="1105585"/>
                  </a:cubicBezTo>
                  <a:cubicBezTo>
                    <a:pt x="565955" y="1059530"/>
                    <a:pt x="658618" y="937916"/>
                    <a:pt x="660400" y="78887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88288"/>
                  </a:lnTo>
                  <a:cubicBezTo>
                    <a:pt x="1782" y="938635"/>
                    <a:pt x="93019" y="1060250"/>
                    <a:pt x="220252" y="110522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4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" name="Google Shape;82;p4"/>
          <p:cNvGrpSpPr/>
          <p:nvPr/>
        </p:nvGrpSpPr>
        <p:grpSpPr>
          <a:xfrm rot="10800000">
            <a:off x="-2849520" y="8164496"/>
            <a:ext cx="4677481" cy="8468691"/>
            <a:chOff x="0" y="0"/>
            <a:chExt cx="660400" cy="1195670"/>
          </a:xfrm>
        </p:grpSpPr>
        <p:sp>
          <p:nvSpPr>
            <p:cNvPr id="83" name="Google Shape;83;p4"/>
            <p:cNvSpPr/>
            <p:nvPr/>
          </p:nvSpPr>
          <p:spPr>
            <a:xfrm>
              <a:off x="0" y="0"/>
              <a:ext cx="660400" cy="1195670"/>
            </a:xfrm>
            <a:custGeom>
              <a:rect b="b" l="l" r="r" t="t"/>
              <a:pathLst>
                <a:path extrusionOk="0" h="1195670" w="660400">
                  <a:moveTo>
                    <a:pt x="220252" y="1176601"/>
                  </a:moveTo>
                  <a:cubicBezTo>
                    <a:pt x="254109" y="1188114"/>
                    <a:pt x="292600" y="1195670"/>
                    <a:pt x="330378" y="1195670"/>
                  </a:cubicBezTo>
                  <a:cubicBezTo>
                    <a:pt x="368157" y="1195670"/>
                    <a:pt x="404509" y="1189193"/>
                    <a:pt x="438009" y="1177679"/>
                  </a:cubicBezTo>
                  <a:cubicBezTo>
                    <a:pt x="438723" y="1177320"/>
                    <a:pt x="439435" y="1177320"/>
                    <a:pt x="440148" y="1176960"/>
                  </a:cubicBezTo>
                  <a:cubicBezTo>
                    <a:pt x="565955" y="1130905"/>
                    <a:pt x="658618" y="1009291"/>
                    <a:pt x="660400" y="858663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858026"/>
                  </a:lnTo>
                  <a:cubicBezTo>
                    <a:pt x="1782" y="1010010"/>
                    <a:pt x="93019" y="1131625"/>
                    <a:pt x="220252" y="117660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4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" name="Google Shape;85;p4"/>
          <p:cNvGrpSpPr/>
          <p:nvPr/>
        </p:nvGrpSpPr>
        <p:grpSpPr>
          <a:xfrm rot="10800000">
            <a:off x="-2354222" y="8737513"/>
            <a:ext cx="3686881" cy="7322657"/>
            <a:chOff x="0" y="0"/>
            <a:chExt cx="660400" cy="1311646"/>
          </a:xfrm>
        </p:grpSpPr>
        <p:sp>
          <p:nvSpPr>
            <p:cNvPr id="86" name="Google Shape;86;p4"/>
            <p:cNvSpPr/>
            <p:nvPr/>
          </p:nvSpPr>
          <p:spPr>
            <a:xfrm>
              <a:off x="0" y="0"/>
              <a:ext cx="660400" cy="1311646"/>
            </a:xfrm>
            <a:custGeom>
              <a:rect b="b" l="l" r="r" t="t"/>
              <a:pathLst>
                <a:path extrusionOk="0" h="1311646" w="660400">
                  <a:moveTo>
                    <a:pt x="220252" y="1292577"/>
                  </a:moveTo>
                  <a:cubicBezTo>
                    <a:pt x="254109" y="1304091"/>
                    <a:pt x="292600" y="1311646"/>
                    <a:pt x="330378" y="1311646"/>
                  </a:cubicBezTo>
                  <a:cubicBezTo>
                    <a:pt x="368157" y="1311646"/>
                    <a:pt x="404509" y="1305169"/>
                    <a:pt x="438009" y="1293656"/>
                  </a:cubicBezTo>
                  <a:cubicBezTo>
                    <a:pt x="438723" y="1293296"/>
                    <a:pt x="439435" y="1293296"/>
                    <a:pt x="440148" y="1292937"/>
                  </a:cubicBezTo>
                  <a:cubicBezTo>
                    <a:pt x="565955" y="1246881"/>
                    <a:pt x="658618" y="1125267"/>
                    <a:pt x="660400" y="97206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971342"/>
                  </a:lnTo>
                  <a:cubicBezTo>
                    <a:pt x="1782" y="1125986"/>
                    <a:pt x="93019" y="1247601"/>
                    <a:pt x="220252" y="129257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" name="Google Shape;88;p4"/>
          <p:cNvGrpSpPr/>
          <p:nvPr/>
        </p:nvGrpSpPr>
        <p:grpSpPr>
          <a:xfrm rot="10800000">
            <a:off x="-1938023" y="9277886"/>
            <a:ext cx="2854447" cy="6385416"/>
            <a:chOff x="0" y="0"/>
            <a:chExt cx="660400" cy="1477319"/>
          </a:xfrm>
        </p:grpSpPr>
        <p:sp>
          <p:nvSpPr>
            <p:cNvPr id="89" name="Google Shape;89;p4"/>
            <p:cNvSpPr/>
            <p:nvPr/>
          </p:nvSpPr>
          <p:spPr>
            <a:xfrm>
              <a:off x="0" y="0"/>
              <a:ext cx="660400" cy="1477319"/>
            </a:xfrm>
            <a:custGeom>
              <a:rect b="b" l="l" r="r" t="t"/>
              <a:pathLst>
                <a:path extrusionOk="0" h="1477319" w="660400">
                  <a:moveTo>
                    <a:pt x="220252" y="1458250"/>
                  </a:moveTo>
                  <a:cubicBezTo>
                    <a:pt x="254109" y="1469763"/>
                    <a:pt x="292600" y="1477319"/>
                    <a:pt x="330378" y="1477319"/>
                  </a:cubicBezTo>
                  <a:cubicBezTo>
                    <a:pt x="368157" y="1477319"/>
                    <a:pt x="404509" y="1470842"/>
                    <a:pt x="438009" y="1459328"/>
                  </a:cubicBezTo>
                  <a:cubicBezTo>
                    <a:pt x="438723" y="1458968"/>
                    <a:pt x="439435" y="1458968"/>
                    <a:pt x="440148" y="1458609"/>
                  </a:cubicBezTo>
                  <a:cubicBezTo>
                    <a:pt x="565955" y="1412554"/>
                    <a:pt x="658618" y="1290940"/>
                    <a:pt x="660400" y="1134056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133214"/>
                  </a:lnTo>
                  <a:cubicBezTo>
                    <a:pt x="1782" y="1291659"/>
                    <a:pt x="93019" y="1413274"/>
                    <a:pt x="220252" y="145825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" name="Google Shape;91;p4"/>
          <p:cNvGrpSpPr/>
          <p:nvPr/>
        </p:nvGrpSpPr>
        <p:grpSpPr>
          <a:xfrm rot="10800000">
            <a:off x="-1576736" y="9748386"/>
            <a:ext cx="2131903" cy="5489186"/>
            <a:chOff x="0" y="0"/>
            <a:chExt cx="660400" cy="1700386"/>
          </a:xfrm>
        </p:grpSpPr>
        <p:sp>
          <p:nvSpPr>
            <p:cNvPr id="92" name="Google Shape;92;p4"/>
            <p:cNvSpPr/>
            <p:nvPr/>
          </p:nvSpPr>
          <p:spPr>
            <a:xfrm>
              <a:off x="0" y="0"/>
              <a:ext cx="660400" cy="1700386"/>
            </a:xfrm>
            <a:custGeom>
              <a:rect b="b" l="l" r="r" t="t"/>
              <a:pathLst>
                <a:path extrusionOk="0" h="1700386" w="660400">
                  <a:moveTo>
                    <a:pt x="220252" y="1681317"/>
                  </a:moveTo>
                  <a:cubicBezTo>
                    <a:pt x="254109" y="1692831"/>
                    <a:pt x="292600" y="1700386"/>
                    <a:pt x="330378" y="1700386"/>
                  </a:cubicBezTo>
                  <a:cubicBezTo>
                    <a:pt x="368157" y="1700386"/>
                    <a:pt x="404509" y="1693909"/>
                    <a:pt x="438009" y="1682396"/>
                  </a:cubicBezTo>
                  <a:cubicBezTo>
                    <a:pt x="438723" y="1682036"/>
                    <a:pt x="439435" y="1682036"/>
                    <a:pt x="440148" y="1681677"/>
                  </a:cubicBezTo>
                  <a:cubicBezTo>
                    <a:pt x="565955" y="1635621"/>
                    <a:pt x="658618" y="1514007"/>
                    <a:pt x="660400" y="1352169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351165"/>
                  </a:lnTo>
                  <a:cubicBezTo>
                    <a:pt x="1782" y="1514726"/>
                    <a:pt x="93019" y="1636342"/>
                    <a:pt x="220252" y="168131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"/>
          <p:cNvSpPr txBox="1"/>
          <p:nvPr>
            <p:ph type="title"/>
          </p:nvPr>
        </p:nvSpPr>
        <p:spPr>
          <a:xfrm>
            <a:off x="745775" y="1099500"/>
            <a:ext cx="13716000" cy="12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Calibri"/>
              <a:buNone/>
              <a:defRPr b="1" sz="75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6072538" y="640866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3000"/>
              <a:buNone/>
              <a:defRPr sz="3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3000"/>
              <a:buNone/>
              <a:defRPr sz="30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3000"/>
              <a:buNone/>
              <a:defRPr sz="30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3000"/>
              <a:buNone/>
              <a:defRPr sz="30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3000"/>
              <a:buNone/>
              <a:defRPr sz="30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SzPts val="3000"/>
              <a:buNone/>
              <a:defRPr sz="30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SzPts val="3000"/>
              <a:buNone/>
              <a:defRPr sz="30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SzPts val="3000"/>
              <a:buNone/>
              <a:defRPr sz="30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97" name="Google Shape;97;p5"/>
          <p:cNvGrpSpPr/>
          <p:nvPr/>
        </p:nvGrpSpPr>
        <p:grpSpPr>
          <a:xfrm rot="10786707">
            <a:off x="15095529" y="-7266473"/>
            <a:ext cx="6527063" cy="10619128"/>
            <a:chOff x="5" y="9"/>
            <a:chExt cx="8702685" cy="14158731"/>
          </a:xfrm>
        </p:grpSpPr>
        <p:grpSp>
          <p:nvGrpSpPr>
            <p:cNvPr id="98" name="Google Shape;98;p5"/>
            <p:cNvGrpSpPr/>
            <p:nvPr/>
          </p:nvGrpSpPr>
          <p:grpSpPr>
            <a:xfrm rot="10800000">
              <a:off x="5" y="9"/>
              <a:ext cx="8702685" cy="14158731"/>
              <a:chOff x="0" y="0"/>
              <a:chExt cx="660400" cy="1074430"/>
            </a:xfrm>
          </p:grpSpPr>
          <p:sp>
            <p:nvSpPr>
              <p:cNvPr id="99" name="Google Shape;99;p5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5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" name="Google Shape;101;p5"/>
            <p:cNvGrpSpPr/>
            <p:nvPr/>
          </p:nvGrpSpPr>
          <p:grpSpPr>
            <a:xfrm rot="10800000">
              <a:off x="582569" y="585000"/>
              <a:ext cx="7537541" cy="12832253"/>
              <a:chOff x="0" y="0"/>
              <a:chExt cx="660400" cy="1124295"/>
            </a:xfrm>
          </p:grpSpPr>
          <p:sp>
            <p:nvSpPr>
              <p:cNvPr id="102" name="Google Shape;102;p5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5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" name="Google Shape;104;p5"/>
            <p:cNvGrpSpPr/>
            <p:nvPr/>
          </p:nvGrpSpPr>
          <p:grpSpPr>
            <a:xfrm rot="10800000">
              <a:off x="1233052" y="1309633"/>
              <a:ext cx="6236619" cy="11291549"/>
              <a:chOff x="0" y="0"/>
              <a:chExt cx="660400" cy="1195670"/>
            </a:xfrm>
          </p:grpSpPr>
          <p:sp>
            <p:nvSpPr>
              <p:cNvPr id="105" name="Google Shape;105;p5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5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7" name="Google Shape;107;p5"/>
            <p:cNvGrpSpPr/>
            <p:nvPr/>
          </p:nvGrpSpPr>
          <p:grpSpPr>
            <a:xfrm rot="10800000">
              <a:off x="1893450" y="2171675"/>
              <a:ext cx="4915819" cy="9763499"/>
              <a:chOff x="0" y="0"/>
              <a:chExt cx="660400" cy="1311646"/>
            </a:xfrm>
          </p:grpSpPr>
          <p:sp>
            <p:nvSpPr>
              <p:cNvPr id="108" name="Google Shape;108;p5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5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0" name="Google Shape;110;p5"/>
            <p:cNvGrpSpPr/>
            <p:nvPr/>
          </p:nvGrpSpPr>
          <p:grpSpPr>
            <a:xfrm rot="10800000">
              <a:off x="2448404" y="2794214"/>
              <a:ext cx="3805885" cy="8513789"/>
              <a:chOff x="0" y="0"/>
              <a:chExt cx="660400" cy="1477319"/>
            </a:xfrm>
          </p:grpSpPr>
          <p:sp>
            <p:nvSpPr>
              <p:cNvPr id="111" name="Google Shape;111;p5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5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" name="Google Shape;113;p5"/>
            <p:cNvGrpSpPr/>
            <p:nvPr/>
          </p:nvGrpSpPr>
          <p:grpSpPr>
            <a:xfrm rot="10800000">
              <a:off x="2930052" y="3421392"/>
              <a:ext cx="2842560" cy="7318971"/>
              <a:chOff x="0" y="0"/>
              <a:chExt cx="660400" cy="1700386"/>
            </a:xfrm>
          </p:grpSpPr>
          <p:sp>
            <p:nvSpPr>
              <p:cNvPr id="114" name="Google Shape;114;p5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5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6" name="Google Shape;116;p5"/>
          <p:cNvGrpSpPr/>
          <p:nvPr/>
        </p:nvGrpSpPr>
        <p:grpSpPr>
          <a:xfrm rot="10800000">
            <a:off x="-3774272" y="7182334"/>
            <a:ext cx="6526997" cy="10619021"/>
            <a:chOff x="0" y="0"/>
            <a:chExt cx="660400" cy="1074430"/>
          </a:xfrm>
        </p:grpSpPr>
        <p:sp>
          <p:nvSpPr>
            <p:cNvPr id="117" name="Google Shape;117;p5"/>
            <p:cNvSpPr/>
            <p:nvPr/>
          </p:nvSpPr>
          <p:spPr>
            <a:xfrm>
              <a:off x="0" y="0"/>
              <a:ext cx="660400" cy="1074430"/>
            </a:xfrm>
            <a:custGeom>
              <a:rect b="b" l="l" r="r" t="t"/>
              <a:pathLst>
                <a:path extrusionOk="0" h="1074430" w="660400">
                  <a:moveTo>
                    <a:pt x="220252" y="1055361"/>
                  </a:moveTo>
                  <a:cubicBezTo>
                    <a:pt x="254109" y="1066875"/>
                    <a:pt x="292600" y="1074430"/>
                    <a:pt x="330378" y="1074430"/>
                  </a:cubicBezTo>
                  <a:cubicBezTo>
                    <a:pt x="368157" y="1074430"/>
                    <a:pt x="404509" y="1067953"/>
                    <a:pt x="438009" y="1056439"/>
                  </a:cubicBezTo>
                  <a:cubicBezTo>
                    <a:pt x="438723" y="1056080"/>
                    <a:pt x="439435" y="1056080"/>
                    <a:pt x="440148" y="1055720"/>
                  </a:cubicBezTo>
                  <a:cubicBezTo>
                    <a:pt x="565955" y="1009665"/>
                    <a:pt x="658618" y="888051"/>
                    <a:pt x="660400" y="740117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39567"/>
                  </a:lnTo>
                  <a:cubicBezTo>
                    <a:pt x="1782" y="888770"/>
                    <a:pt x="93019" y="1010385"/>
                    <a:pt x="220252" y="10553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" name="Google Shape;119;p5"/>
          <p:cNvGrpSpPr/>
          <p:nvPr/>
        </p:nvGrpSpPr>
        <p:grpSpPr>
          <a:xfrm rot="10800000">
            <a:off x="-3337366" y="7621049"/>
            <a:ext cx="5653156" cy="9624190"/>
            <a:chOff x="0" y="0"/>
            <a:chExt cx="660400" cy="1124295"/>
          </a:xfrm>
        </p:grpSpPr>
        <p:sp>
          <p:nvSpPr>
            <p:cNvPr id="120" name="Google Shape;120;p5"/>
            <p:cNvSpPr/>
            <p:nvPr/>
          </p:nvSpPr>
          <p:spPr>
            <a:xfrm>
              <a:off x="0" y="0"/>
              <a:ext cx="660400" cy="1124295"/>
            </a:xfrm>
            <a:custGeom>
              <a:rect b="b" l="l" r="r" t="t"/>
              <a:pathLst>
                <a:path extrusionOk="0" h="1124295" w="660400">
                  <a:moveTo>
                    <a:pt x="220252" y="1105226"/>
                  </a:moveTo>
                  <a:cubicBezTo>
                    <a:pt x="254109" y="1116739"/>
                    <a:pt x="292600" y="1124295"/>
                    <a:pt x="330378" y="1124295"/>
                  </a:cubicBezTo>
                  <a:cubicBezTo>
                    <a:pt x="368157" y="1124295"/>
                    <a:pt x="404509" y="1117818"/>
                    <a:pt x="438009" y="1106304"/>
                  </a:cubicBezTo>
                  <a:cubicBezTo>
                    <a:pt x="438723" y="1105945"/>
                    <a:pt x="439435" y="1105945"/>
                    <a:pt x="440148" y="1105585"/>
                  </a:cubicBezTo>
                  <a:cubicBezTo>
                    <a:pt x="565955" y="1059530"/>
                    <a:pt x="658618" y="937916"/>
                    <a:pt x="660400" y="78887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88288"/>
                  </a:lnTo>
                  <a:cubicBezTo>
                    <a:pt x="1782" y="938635"/>
                    <a:pt x="93019" y="1060250"/>
                    <a:pt x="220252" y="110522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5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" name="Google Shape;122;p5"/>
          <p:cNvGrpSpPr/>
          <p:nvPr/>
        </p:nvGrpSpPr>
        <p:grpSpPr>
          <a:xfrm rot="10800000">
            <a:off x="-2849520" y="8164496"/>
            <a:ext cx="4677481" cy="8468691"/>
            <a:chOff x="0" y="0"/>
            <a:chExt cx="660400" cy="1195670"/>
          </a:xfrm>
        </p:grpSpPr>
        <p:sp>
          <p:nvSpPr>
            <p:cNvPr id="123" name="Google Shape;123;p5"/>
            <p:cNvSpPr/>
            <p:nvPr/>
          </p:nvSpPr>
          <p:spPr>
            <a:xfrm>
              <a:off x="0" y="0"/>
              <a:ext cx="660400" cy="1195670"/>
            </a:xfrm>
            <a:custGeom>
              <a:rect b="b" l="l" r="r" t="t"/>
              <a:pathLst>
                <a:path extrusionOk="0" h="1195670" w="660400">
                  <a:moveTo>
                    <a:pt x="220252" y="1176601"/>
                  </a:moveTo>
                  <a:cubicBezTo>
                    <a:pt x="254109" y="1188114"/>
                    <a:pt x="292600" y="1195670"/>
                    <a:pt x="330378" y="1195670"/>
                  </a:cubicBezTo>
                  <a:cubicBezTo>
                    <a:pt x="368157" y="1195670"/>
                    <a:pt x="404509" y="1189193"/>
                    <a:pt x="438009" y="1177679"/>
                  </a:cubicBezTo>
                  <a:cubicBezTo>
                    <a:pt x="438723" y="1177320"/>
                    <a:pt x="439435" y="1177320"/>
                    <a:pt x="440148" y="1176960"/>
                  </a:cubicBezTo>
                  <a:cubicBezTo>
                    <a:pt x="565955" y="1130905"/>
                    <a:pt x="658618" y="1009291"/>
                    <a:pt x="660400" y="858663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858026"/>
                  </a:lnTo>
                  <a:cubicBezTo>
                    <a:pt x="1782" y="1010010"/>
                    <a:pt x="93019" y="1131625"/>
                    <a:pt x="220252" y="117660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" name="Google Shape;125;p5"/>
          <p:cNvGrpSpPr/>
          <p:nvPr/>
        </p:nvGrpSpPr>
        <p:grpSpPr>
          <a:xfrm rot="10800000">
            <a:off x="-2354222" y="8737513"/>
            <a:ext cx="3686881" cy="7322657"/>
            <a:chOff x="0" y="0"/>
            <a:chExt cx="660400" cy="1311646"/>
          </a:xfrm>
        </p:grpSpPr>
        <p:sp>
          <p:nvSpPr>
            <p:cNvPr id="126" name="Google Shape;126;p5"/>
            <p:cNvSpPr/>
            <p:nvPr/>
          </p:nvSpPr>
          <p:spPr>
            <a:xfrm>
              <a:off x="0" y="0"/>
              <a:ext cx="660400" cy="1311646"/>
            </a:xfrm>
            <a:custGeom>
              <a:rect b="b" l="l" r="r" t="t"/>
              <a:pathLst>
                <a:path extrusionOk="0" h="1311646" w="660400">
                  <a:moveTo>
                    <a:pt x="220252" y="1292577"/>
                  </a:moveTo>
                  <a:cubicBezTo>
                    <a:pt x="254109" y="1304091"/>
                    <a:pt x="292600" y="1311646"/>
                    <a:pt x="330378" y="1311646"/>
                  </a:cubicBezTo>
                  <a:cubicBezTo>
                    <a:pt x="368157" y="1311646"/>
                    <a:pt x="404509" y="1305169"/>
                    <a:pt x="438009" y="1293656"/>
                  </a:cubicBezTo>
                  <a:cubicBezTo>
                    <a:pt x="438723" y="1293296"/>
                    <a:pt x="439435" y="1293296"/>
                    <a:pt x="440148" y="1292937"/>
                  </a:cubicBezTo>
                  <a:cubicBezTo>
                    <a:pt x="565955" y="1246881"/>
                    <a:pt x="658618" y="1125267"/>
                    <a:pt x="660400" y="97206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971342"/>
                  </a:lnTo>
                  <a:cubicBezTo>
                    <a:pt x="1782" y="1125986"/>
                    <a:pt x="93019" y="1247601"/>
                    <a:pt x="220252" y="129257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 rot="10800000">
            <a:off x="-1938023" y="9277886"/>
            <a:ext cx="2854447" cy="6385416"/>
            <a:chOff x="0" y="0"/>
            <a:chExt cx="660400" cy="1477319"/>
          </a:xfrm>
        </p:grpSpPr>
        <p:sp>
          <p:nvSpPr>
            <p:cNvPr id="129" name="Google Shape;129;p5"/>
            <p:cNvSpPr/>
            <p:nvPr/>
          </p:nvSpPr>
          <p:spPr>
            <a:xfrm>
              <a:off x="0" y="0"/>
              <a:ext cx="660400" cy="1477319"/>
            </a:xfrm>
            <a:custGeom>
              <a:rect b="b" l="l" r="r" t="t"/>
              <a:pathLst>
                <a:path extrusionOk="0" h="1477319" w="660400">
                  <a:moveTo>
                    <a:pt x="220252" y="1458250"/>
                  </a:moveTo>
                  <a:cubicBezTo>
                    <a:pt x="254109" y="1469763"/>
                    <a:pt x="292600" y="1477319"/>
                    <a:pt x="330378" y="1477319"/>
                  </a:cubicBezTo>
                  <a:cubicBezTo>
                    <a:pt x="368157" y="1477319"/>
                    <a:pt x="404509" y="1470842"/>
                    <a:pt x="438009" y="1459328"/>
                  </a:cubicBezTo>
                  <a:cubicBezTo>
                    <a:pt x="438723" y="1458968"/>
                    <a:pt x="439435" y="1458968"/>
                    <a:pt x="440148" y="1458609"/>
                  </a:cubicBezTo>
                  <a:cubicBezTo>
                    <a:pt x="565955" y="1412554"/>
                    <a:pt x="658618" y="1290940"/>
                    <a:pt x="660400" y="1134056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133214"/>
                  </a:lnTo>
                  <a:cubicBezTo>
                    <a:pt x="1782" y="1291659"/>
                    <a:pt x="93019" y="1413274"/>
                    <a:pt x="220252" y="145825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" name="Google Shape;131;p5"/>
          <p:cNvGrpSpPr/>
          <p:nvPr/>
        </p:nvGrpSpPr>
        <p:grpSpPr>
          <a:xfrm rot="10800000">
            <a:off x="-1576736" y="9748386"/>
            <a:ext cx="2131903" cy="5489186"/>
            <a:chOff x="0" y="0"/>
            <a:chExt cx="660400" cy="1700386"/>
          </a:xfrm>
        </p:grpSpPr>
        <p:sp>
          <p:nvSpPr>
            <p:cNvPr id="132" name="Google Shape;132;p5"/>
            <p:cNvSpPr/>
            <p:nvPr/>
          </p:nvSpPr>
          <p:spPr>
            <a:xfrm>
              <a:off x="0" y="0"/>
              <a:ext cx="660400" cy="1700386"/>
            </a:xfrm>
            <a:custGeom>
              <a:rect b="b" l="l" r="r" t="t"/>
              <a:pathLst>
                <a:path extrusionOk="0" h="1700386" w="660400">
                  <a:moveTo>
                    <a:pt x="220252" y="1681317"/>
                  </a:moveTo>
                  <a:cubicBezTo>
                    <a:pt x="254109" y="1692831"/>
                    <a:pt x="292600" y="1700386"/>
                    <a:pt x="330378" y="1700386"/>
                  </a:cubicBezTo>
                  <a:cubicBezTo>
                    <a:pt x="368157" y="1700386"/>
                    <a:pt x="404509" y="1693909"/>
                    <a:pt x="438009" y="1682396"/>
                  </a:cubicBezTo>
                  <a:cubicBezTo>
                    <a:pt x="438723" y="1682036"/>
                    <a:pt x="439435" y="1682036"/>
                    <a:pt x="440148" y="1681677"/>
                  </a:cubicBezTo>
                  <a:cubicBezTo>
                    <a:pt x="565955" y="1635621"/>
                    <a:pt x="658618" y="1514007"/>
                    <a:pt x="660400" y="1352169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351165"/>
                  </a:lnTo>
                  <a:cubicBezTo>
                    <a:pt x="1782" y="1514726"/>
                    <a:pt x="93019" y="1636342"/>
                    <a:pt x="220252" y="168131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"/>
          <p:cNvSpPr txBox="1"/>
          <p:nvPr>
            <p:ph type="title"/>
          </p:nvPr>
        </p:nvSpPr>
        <p:spPr>
          <a:xfrm>
            <a:off x="976025" y="988025"/>
            <a:ext cx="13291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6"/>
          <p:cNvSpPr txBox="1"/>
          <p:nvPr>
            <p:ph idx="1" type="body"/>
          </p:nvPr>
        </p:nvSpPr>
        <p:spPr>
          <a:xfrm>
            <a:off x="3210225" y="3095075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1pPr>
            <a:lvl2pPr indent="-4191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000"/>
              <a:buChar char="–"/>
              <a:defRPr sz="3000"/>
            </a:lvl2pPr>
            <a:lvl3pPr indent="-4191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–"/>
              <a:defRPr sz="3000"/>
            </a:lvl4pPr>
            <a:lvl5pPr indent="-4191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»"/>
              <a:defRPr sz="3000"/>
            </a:lvl5pPr>
            <a:lvl6pPr indent="-4191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6pPr>
            <a:lvl7pPr indent="-4191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7pPr>
            <a:lvl8pPr indent="-4191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8pPr>
            <a:lvl9pPr indent="-4191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9pPr>
          </a:lstStyle>
          <a:p/>
        </p:txBody>
      </p:sp>
      <p:sp>
        <p:nvSpPr>
          <p:cNvPr id="137" name="Google Shape;137;p6"/>
          <p:cNvSpPr txBox="1"/>
          <p:nvPr>
            <p:ph idx="2" type="body"/>
          </p:nvPr>
        </p:nvSpPr>
        <p:spPr>
          <a:xfrm>
            <a:off x="9735850" y="3095075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1pPr>
            <a:lvl2pPr indent="-4191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000"/>
              <a:buChar char="–"/>
              <a:defRPr sz="3000"/>
            </a:lvl2pPr>
            <a:lvl3pPr indent="-4191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3pPr>
            <a:lvl4pPr indent="-4191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–"/>
              <a:defRPr sz="3000"/>
            </a:lvl4pPr>
            <a:lvl5pPr indent="-4191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»"/>
              <a:defRPr sz="3000"/>
            </a:lvl5pPr>
            <a:lvl6pPr indent="-4191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6pPr>
            <a:lvl7pPr indent="-4191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7pPr>
            <a:lvl8pPr indent="-4191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8pPr>
            <a:lvl9pPr indent="-4191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9pPr>
          </a:lstStyle>
          <a:p/>
        </p:txBody>
      </p:sp>
      <p:grpSp>
        <p:nvGrpSpPr>
          <p:cNvPr id="138" name="Google Shape;138;p6"/>
          <p:cNvGrpSpPr/>
          <p:nvPr/>
        </p:nvGrpSpPr>
        <p:grpSpPr>
          <a:xfrm rot="10786707">
            <a:off x="15095529" y="-7266473"/>
            <a:ext cx="6527063" cy="10619128"/>
            <a:chOff x="5" y="9"/>
            <a:chExt cx="8702685" cy="14158731"/>
          </a:xfrm>
        </p:grpSpPr>
        <p:grpSp>
          <p:nvGrpSpPr>
            <p:cNvPr id="139" name="Google Shape;139;p6"/>
            <p:cNvGrpSpPr/>
            <p:nvPr/>
          </p:nvGrpSpPr>
          <p:grpSpPr>
            <a:xfrm rot="10800000">
              <a:off x="5" y="9"/>
              <a:ext cx="8702685" cy="14158731"/>
              <a:chOff x="0" y="0"/>
              <a:chExt cx="660400" cy="1074430"/>
            </a:xfrm>
          </p:grpSpPr>
          <p:sp>
            <p:nvSpPr>
              <p:cNvPr id="140" name="Google Shape;140;p6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6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" name="Google Shape;142;p6"/>
            <p:cNvGrpSpPr/>
            <p:nvPr/>
          </p:nvGrpSpPr>
          <p:grpSpPr>
            <a:xfrm rot="10800000">
              <a:off x="582569" y="585000"/>
              <a:ext cx="7537541" cy="12832253"/>
              <a:chOff x="0" y="0"/>
              <a:chExt cx="660400" cy="1124295"/>
            </a:xfrm>
          </p:grpSpPr>
          <p:sp>
            <p:nvSpPr>
              <p:cNvPr id="143" name="Google Shape;143;p6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6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" name="Google Shape;145;p6"/>
            <p:cNvGrpSpPr/>
            <p:nvPr/>
          </p:nvGrpSpPr>
          <p:grpSpPr>
            <a:xfrm rot="10800000">
              <a:off x="1233052" y="1309633"/>
              <a:ext cx="6236619" cy="11291549"/>
              <a:chOff x="0" y="0"/>
              <a:chExt cx="660400" cy="1195670"/>
            </a:xfrm>
          </p:grpSpPr>
          <p:sp>
            <p:nvSpPr>
              <p:cNvPr id="146" name="Google Shape;146;p6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6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" name="Google Shape;148;p6"/>
            <p:cNvGrpSpPr/>
            <p:nvPr/>
          </p:nvGrpSpPr>
          <p:grpSpPr>
            <a:xfrm rot="10800000">
              <a:off x="1893450" y="2171675"/>
              <a:ext cx="4915819" cy="9763499"/>
              <a:chOff x="0" y="0"/>
              <a:chExt cx="660400" cy="1311646"/>
            </a:xfrm>
          </p:grpSpPr>
          <p:sp>
            <p:nvSpPr>
              <p:cNvPr id="149" name="Google Shape;149;p6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6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" name="Google Shape;151;p6"/>
            <p:cNvGrpSpPr/>
            <p:nvPr/>
          </p:nvGrpSpPr>
          <p:grpSpPr>
            <a:xfrm rot="10800000">
              <a:off x="2448404" y="2794214"/>
              <a:ext cx="3805885" cy="8513789"/>
              <a:chOff x="0" y="0"/>
              <a:chExt cx="660400" cy="1477319"/>
            </a:xfrm>
          </p:grpSpPr>
          <p:sp>
            <p:nvSpPr>
              <p:cNvPr id="152" name="Google Shape;152;p6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6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4" name="Google Shape;154;p6"/>
            <p:cNvGrpSpPr/>
            <p:nvPr/>
          </p:nvGrpSpPr>
          <p:grpSpPr>
            <a:xfrm rot="10800000">
              <a:off x="2930052" y="3421392"/>
              <a:ext cx="2842560" cy="7318971"/>
              <a:chOff x="0" y="0"/>
              <a:chExt cx="660400" cy="1700386"/>
            </a:xfrm>
          </p:grpSpPr>
          <p:sp>
            <p:nvSpPr>
              <p:cNvPr id="155" name="Google Shape;155;p6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6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57" name="Google Shape;157;p6"/>
          <p:cNvGrpSpPr/>
          <p:nvPr/>
        </p:nvGrpSpPr>
        <p:grpSpPr>
          <a:xfrm rot="10800000">
            <a:off x="-3774272" y="7182334"/>
            <a:ext cx="6526997" cy="10619021"/>
            <a:chOff x="0" y="0"/>
            <a:chExt cx="660400" cy="1074430"/>
          </a:xfrm>
        </p:grpSpPr>
        <p:sp>
          <p:nvSpPr>
            <p:cNvPr id="158" name="Google Shape;158;p6"/>
            <p:cNvSpPr/>
            <p:nvPr/>
          </p:nvSpPr>
          <p:spPr>
            <a:xfrm>
              <a:off x="0" y="0"/>
              <a:ext cx="660400" cy="1074430"/>
            </a:xfrm>
            <a:custGeom>
              <a:rect b="b" l="l" r="r" t="t"/>
              <a:pathLst>
                <a:path extrusionOk="0" h="1074430" w="660400">
                  <a:moveTo>
                    <a:pt x="220252" y="1055361"/>
                  </a:moveTo>
                  <a:cubicBezTo>
                    <a:pt x="254109" y="1066875"/>
                    <a:pt x="292600" y="1074430"/>
                    <a:pt x="330378" y="1074430"/>
                  </a:cubicBezTo>
                  <a:cubicBezTo>
                    <a:pt x="368157" y="1074430"/>
                    <a:pt x="404509" y="1067953"/>
                    <a:pt x="438009" y="1056439"/>
                  </a:cubicBezTo>
                  <a:cubicBezTo>
                    <a:pt x="438723" y="1056080"/>
                    <a:pt x="439435" y="1056080"/>
                    <a:pt x="440148" y="1055720"/>
                  </a:cubicBezTo>
                  <a:cubicBezTo>
                    <a:pt x="565955" y="1009665"/>
                    <a:pt x="658618" y="888051"/>
                    <a:pt x="660400" y="740117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39567"/>
                  </a:lnTo>
                  <a:cubicBezTo>
                    <a:pt x="1782" y="888770"/>
                    <a:pt x="93019" y="1010385"/>
                    <a:pt x="220252" y="10553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6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0" name="Google Shape;160;p6"/>
          <p:cNvGrpSpPr/>
          <p:nvPr/>
        </p:nvGrpSpPr>
        <p:grpSpPr>
          <a:xfrm rot="10800000">
            <a:off x="-3337366" y="7621049"/>
            <a:ext cx="5653156" cy="9624190"/>
            <a:chOff x="0" y="0"/>
            <a:chExt cx="660400" cy="1124295"/>
          </a:xfrm>
        </p:grpSpPr>
        <p:sp>
          <p:nvSpPr>
            <p:cNvPr id="161" name="Google Shape;161;p6"/>
            <p:cNvSpPr/>
            <p:nvPr/>
          </p:nvSpPr>
          <p:spPr>
            <a:xfrm>
              <a:off x="0" y="0"/>
              <a:ext cx="660400" cy="1124295"/>
            </a:xfrm>
            <a:custGeom>
              <a:rect b="b" l="l" r="r" t="t"/>
              <a:pathLst>
                <a:path extrusionOk="0" h="1124295" w="660400">
                  <a:moveTo>
                    <a:pt x="220252" y="1105226"/>
                  </a:moveTo>
                  <a:cubicBezTo>
                    <a:pt x="254109" y="1116739"/>
                    <a:pt x="292600" y="1124295"/>
                    <a:pt x="330378" y="1124295"/>
                  </a:cubicBezTo>
                  <a:cubicBezTo>
                    <a:pt x="368157" y="1124295"/>
                    <a:pt x="404509" y="1117818"/>
                    <a:pt x="438009" y="1106304"/>
                  </a:cubicBezTo>
                  <a:cubicBezTo>
                    <a:pt x="438723" y="1105945"/>
                    <a:pt x="439435" y="1105945"/>
                    <a:pt x="440148" y="1105585"/>
                  </a:cubicBezTo>
                  <a:cubicBezTo>
                    <a:pt x="565955" y="1059530"/>
                    <a:pt x="658618" y="937916"/>
                    <a:pt x="660400" y="78887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88288"/>
                  </a:lnTo>
                  <a:cubicBezTo>
                    <a:pt x="1782" y="938635"/>
                    <a:pt x="93019" y="1060250"/>
                    <a:pt x="220252" y="110522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6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6"/>
          <p:cNvGrpSpPr/>
          <p:nvPr/>
        </p:nvGrpSpPr>
        <p:grpSpPr>
          <a:xfrm rot="10800000">
            <a:off x="-2849520" y="8164496"/>
            <a:ext cx="4677481" cy="8468691"/>
            <a:chOff x="0" y="0"/>
            <a:chExt cx="660400" cy="1195670"/>
          </a:xfrm>
        </p:grpSpPr>
        <p:sp>
          <p:nvSpPr>
            <p:cNvPr id="164" name="Google Shape;164;p6"/>
            <p:cNvSpPr/>
            <p:nvPr/>
          </p:nvSpPr>
          <p:spPr>
            <a:xfrm>
              <a:off x="0" y="0"/>
              <a:ext cx="660400" cy="1195670"/>
            </a:xfrm>
            <a:custGeom>
              <a:rect b="b" l="l" r="r" t="t"/>
              <a:pathLst>
                <a:path extrusionOk="0" h="1195670" w="660400">
                  <a:moveTo>
                    <a:pt x="220252" y="1176601"/>
                  </a:moveTo>
                  <a:cubicBezTo>
                    <a:pt x="254109" y="1188114"/>
                    <a:pt x="292600" y="1195670"/>
                    <a:pt x="330378" y="1195670"/>
                  </a:cubicBezTo>
                  <a:cubicBezTo>
                    <a:pt x="368157" y="1195670"/>
                    <a:pt x="404509" y="1189193"/>
                    <a:pt x="438009" y="1177679"/>
                  </a:cubicBezTo>
                  <a:cubicBezTo>
                    <a:pt x="438723" y="1177320"/>
                    <a:pt x="439435" y="1177320"/>
                    <a:pt x="440148" y="1176960"/>
                  </a:cubicBezTo>
                  <a:cubicBezTo>
                    <a:pt x="565955" y="1130905"/>
                    <a:pt x="658618" y="1009291"/>
                    <a:pt x="660400" y="858663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858026"/>
                  </a:lnTo>
                  <a:cubicBezTo>
                    <a:pt x="1782" y="1010010"/>
                    <a:pt x="93019" y="1131625"/>
                    <a:pt x="220252" y="117660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6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6"/>
          <p:cNvGrpSpPr/>
          <p:nvPr/>
        </p:nvGrpSpPr>
        <p:grpSpPr>
          <a:xfrm rot="10800000">
            <a:off x="-2354222" y="8737513"/>
            <a:ext cx="3686881" cy="7322657"/>
            <a:chOff x="0" y="0"/>
            <a:chExt cx="660400" cy="1311646"/>
          </a:xfrm>
        </p:grpSpPr>
        <p:sp>
          <p:nvSpPr>
            <p:cNvPr id="167" name="Google Shape;167;p6"/>
            <p:cNvSpPr/>
            <p:nvPr/>
          </p:nvSpPr>
          <p:spPr>
            <a:xfrm>
              <a:off x="0" y="0"/>
              <a:ext cx="660400" cy="1311646"/>
            </a:xfrm>
            <a:custGeom>
              <a:rect b="b" l="l" r="r" t="t"/>
              <a:pathLst>
                <a:path extrusionOk="0" h="1311646" w="660400">
                  <a:moveTo>
                    <a:pt x="220252" y="1292577"/>
                  </a:moveTo>
                  <a:cubicBezTo>
                    <a:pt x="254109" y="1304091"/>
                    <a:pt x="292600" y="1311646"/>
                    <a:pt x="330378" y="1311646"/>
                  </a:cubicBezTo>
                  <a:cubicBezTo>
                    <a:pt x="368157" y="1311646"/>
                    <a:pt x="404509" y="1305169"/>
                    <a:pt x="438009" y="1293656"/>
                  </a:cubicBezTo>
                  <a:cubicBezTo>
                    <a:pt x="438723" y="1293296"/>
                    <a:pt x="439435" y="1293296"/>
                    <a:pt x="440148" y="1292937"/>
                  </a:cubicBezTo>
                  <a:cubicBezTo>
                    <a:pt x="565955" y="1246881"/>
                    <a:pt x="658618" y="1125267"/>
                    <a:pt x="660400" y="97206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971342"/>
                  </a:lnTo>
                  <a:cubicBezTo>
                    <a:pt x="1782" y="1125986"/>
                    <a:pt x="93019" y="1247601"/>
                    <a:pt x="220252" y="129257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6"/>
          <p:cNvGrpSpPr/>
          <p:nvPr/>
        </p:nvGrpSpPr>
        <p:grpSpPr>
          <a:xfrm rot="10800000">
            <a:off x="-1938023" y="9277886"/>
            <a:ext cx="2854447" cy="6385416"/>
            <a:chOff x="0" y="0"/>
            <a:chExt cx="660400" cy="1477319"/>
          </a:xfrm>
        </p:grpSpPr>
        <p:sp>
          <p:nvSpPr>
            <p:cNvPr id="170" name="Google Shape;170;p6"/>
            <p:cNvSpPr/>
            <p:nvPr/>
          </p:nvSpPr>
          <p:spPr>
            <a:xfrm>
              <a:off x="0" y="0"/>
              <a:ext cx="660400" cy="1477319"/>
            </a:xfrm>
            <a:custGeom>
              <a:rect b="b" l="l" r="r" t="t"/>
              <a:pathLst>
                <a:path extrusionOk="0" h="1477319" w="660400">
                  <a:moveTo>
                    <a:pt x="220252" y="1458250"/>
                  </a:moveTo>
                  <a:cubicBezTo>
                    <a:pt x="254109" y="1469763"/>
                    <a:pt x="292600" y="1477319"/>
                    <a:pt x="330378" y="1477319"/>
                  </a:cubicBezTo>
                  <a:cubicBezTo>
                    <a:pt x="368157" y="1477319"/>
                    <a:pt x="404509" y="1470842"/>
                    <a:pt x="438009" y="1459328"/>
                  </a:cubicBezTo>
                  <a:cubicBezTo>
                    <a:pt x="438723" y="1458968"/>
                    <a:pt x="439435" y="1458968"/>
                    <a:pt x="440148" y="1458609"/>
                  </a:cubicBezTo>
                  <a:cubicBezTo>
                    <a:pt x="565955" y="1412554"/>
                    <a:pt x="658618" y="1290940"/>
                    <a:pt x="660400" y="1134056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133214"/>
                  </a:lnTo>
                  <a:cubicBezTo>
                    <a:pt x="1782" y="1291659"/>
                    <a:pt x="93019" y="1413274"/>
                    <a:pt x="220252" y="145825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6"/>
          <p:cNvGrpSpPr/>
          <p:nvPr/>
        </p:nvGrpSpPr>
        <p:grpSpPr>
          <a:xfrm rot="10800000">
            <a:off x="-1576736" y="9748386"/>
            <a:ext cx="2131903" cy="5489186"/>
            <a:chOff x="0" y="0"/>
            <a:chExt cx="660400" cy="1700386"/>
          </a:xfrm>
        </p:grpSpPr>
        <p:sp>
          <p:nvSpPr>
            <p:cNvPr id="173" name="Google Shape;173;p6"/>
            <p:cNvSpPr/>
            <p:nvPr/>
          </p:nvSpPr>
          <p:spPr>
            <a:xfrm>
              <a:off x="0" y="0"/>
              <a:ext cx="660400" cy="1700386"/>
            </a:xfrm>
            <a:custGeom>
              <a:rect b="b" l="l" r="r" t="t"/>
              <a:pathLst>
                <a:path extrusionOk="0" h="1700386" w="660400">
                  <a:moveTo>
                    <a:pt x="220252" y="1681317"/>
                  </a:moveTo>
                  <a:cubicBezTo>
                    <a:pt x="254109" y="1692831"/>
                    <a:pt x="292600" y="1700386"/>
                    <a:pt x="330378" y="1700386"/>
                  </a:cubicBezTo>
                  <a:cubicBezTo>
                    <a:pt x="368157" y="1700386"/>
                    <a:pt x="404509" y="1693909"/>
                    <a:pt x="438009" y="1682396"/>
                  </a:cubicBezTo>
                  <a:cubicBezTo>
                    <a:pt x="438723" y="1682036"/>
                    <a:pt x="439435" y="1682036"/>
                    <a:pt x="440148" y="1681677"/>
                  </a:cubicBezTo>
                  <a:cubicBezTo>
                    <a:pt x="565955" y="1635621"/>
                    <a:pt x="658618" y="1514007"/>
                    <a:pt x="660400" y="1352169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351165"/>
                  </a:lnTo>
                  <a:cubicBezTo>
                    <a:pt x="1782" y="1514726"/>
                    <a:pt x="93019" y="1636342"/>
                    <a:pt x="220252" y="168131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bg>
      <p:bgPr>
        <a:solidFill>
          <a:schemeClr val="accent2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7"/>
          <p:cNvGrpSpPr/>
          <p:nvPr/>
        </p:nvGrpSpPr>
        <p:grpSpPr>
          <a:xfrm>
            <a:off x="-2780907" y="-3332313"/>
            <a:ext cx="6568142" cy="10644278"/>
            <a:chOff x="1" y="-1"/>
            <a:chExt cx="8757522" cy="14192370"/>
          </a:xfrm>
        </p:grpSpPr>
        <p:grpSp>
          <p:nvGrpSpPr>
            <p:cNvPr id="177" name="Google Shape;177;p7"/>
            <p:cNvGrpSpPr/>
            <p:nvPr/>
          </p:nvGrpSpPr>
          <p:grpSpPr>
            <a:xfrm rot="-13331">
              <a:off x="27420" y="16819"/>
              <a:ext cx="8702685" cy="14158730"/>
              <a:chOff x="0" y="0"/>
              <a:chExt cx="660400" cy="1074430"/>
            </a:xfrm>
          </p:grpSpPr>
          <p:sp>
            <p:nvSpPr>
              <p:cNvPr id="178" name="Google Shape;178;p7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" name="Google Shape;180;p7"/>
            <p:cNvGrpSpPr/>
            <p:nvPr/>
          </p:nvGrpSpPr>
          <p:grpSpPr>
            <a:xfrm rot="-13343">
              <a:off x="610023" y="680061"/>
              <a:ext cx="7537532" cy="12832238"/>
              <a:chOff x="0" y="0"/>
              <a:chExt cx="660400" cy="1124295"/>
            </a:xfrm>
          </p:grpSpPr>
          <p:sp>
            <p:nvSpPr>
              <p:cNvPr id="181" name="Google Shape;181;p7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" name="Google Shape;183;p7"/>
            <p:cNvGrpSpPr/>
            <p:nvPr/>
          </p:nvGrpSpPr>
          <p:grpSpPr>
            <a:xfrm rot="-13323">
              <a:off x="1260427" y="1450394"/>
              <a:ext cx="6236666" cy="11291634"/>
              <a:chOff x="0" y="0"/>
              <a:chExt cx="660400" cy="1195670"/>
            </a:xfrm>
          </p:grpSpPr>
          <p:sp>
            <p:nvSpPr>
              <p:cNvPr id="184" name="Google Shape;184;p7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6" name="Google Shape;186;p7"/>
            <p:cNvGrpSpPr/>
            <p:nvPr/>
          </p:nvGrpSpPr>
          <p:grpSpPr>
            <a:xfrm rot="-13347">
              <a:off x="1920864" y="2214399"/>
              <a:ext cx="4915857" cy="9763573"/>
              <a:chOff x="0" y="0"/>
              <a:chExt cx="660400" cy="1311646"/>
            </a:xfrm>
          </p:grpSpPr>
          <p:sp>
            <p:nvSpPr>
              <p:cNvPr id="187" name="Google Shape;187;p7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" name="Google Shape;189;p7"/>
            <p:cNvGrpSpPr/>
            <p:nvPr/>
          </p:nvGrpSpPr>
          <p:grpSpPr>
            <a:xfrm rot="-13302">
              <a:off x="2475786" y="2839309"/>
              <a:ext cx="3805914" cy="8513853"/>
              <a:chOff x="0" y="0"/>
              <a:chExt cx="660400" cy="1477319"/>
            </a:xfrm>
          </p:grpSpPr>
          <p:sp>
            <p:nvSpPr>
              <p:cNvPr id="190" name="Google Shape;190;p7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2" name="Google Shape;192;p7"/>
            <p:cNvGrpSpPr/>
            <p:nvPr/>
          </p:nvGrpSpPr>
          <p:grpSpPr>
            <a:xfrm rot="-13338">
              <a:off x="2957506" y="3436733"/>
              <a:ext cx="2842515" cy="7318857"/>
              <a:chOff x="0" y="0"/>
              <a:chExt cx="660400" cy="1700386"/>
            </a:xfrm>
          </p:grpSpPr>
          <p:sp>
            <p:nvSpPr>
              <p:cNvPr id="193" name="Google Shape;193;p7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5" name="Google Shape;195;p7"/>
          <p:cNvGrpSpPr/>
          <p:nvPr/>
        </p:nvGrpSpPr>
        <p:grpSpPr>
          <a:xfrm>
            <a:off x="15024495" y="6273862"/>
            <a:ext cx="6527014" cy="10619048"/>
            <a:chOff x="5" y="9"/>
            <a:chExt cx="8702685" cy="14158731"/>
          </a:xfrm>
        </p:grpSpPr>
        <p:grpSp>
          <p:nvGrpSpPr>
            <p:cNvPr id="196" name="Google Shape;196;p7"/>
            <p:cNvGrpSpPr/>
            <p:nvPr/>
          </p:nvGrpSpPr>
          <p:grpSpPr>
            <a:xfrm rot="10800000">
              <a:off x="5" y="9"/>
              <a:ext cx="8702685" cy="14158731"/>
              <a:chOff x="0" y="0"/>
              <a:chExt cx="660400" cy="1074430"/>
            </a:xfrm>
          </p:grpSpPr>
          <p:sp>
            <p:nvSpPr>
              <p:cNvPr id="197" name="Google Shape;197;p7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9" name="Google Shape;199;p7"/>
            <p:cNvGrpSpPr/>
            <p:nvPr/>
          </p:nvGrpSpPr>
          <p:grpSpPr>
            <a:xfrm rot="10800000">
              <a:off x="582569" y="663232"/>
              <a:ext cx="7537541" cy="12832253"/>
              <a:chOff x="0" y="0"/>
              <a:chExt cx="660400" cy="1124295"/>
            </a:xfrm>
          </p:grpSpPr>
          <p:sp>
            <p:nvSpPr>
              <p:cNvPr id="200" name="Google Shape;200;p7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2" name="Google Shape;202;p7"/>
            <p:cNvGrpSpPr/>
            <p:nvPr/>
          </p:nvGrpSpPr>
          <p:grpSpPr>
            <a:xfrm rot="10800000">
              <a:off x="1233052" y="1433623"/>
              <a:ext cx="6236619" cy="11291549"/>
              <a:chOff x="0" y="0"/>
              <a:chExt cx="660400" cy="1195670"/>
            </a:xfrm>
          </p:grpSpPr>
          <p:sp>
            <p:nvSpPr>
              <p:cNvPr id="203" name="Google Shape;203;p7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5" name="Google Shape;205;p7"/>
            <p:cNvGrpSpPr/>
            <p:nvPr/>
          </p:nvGrpSpPr>
          <p:grpSpPr>
            <a:xfrm rot="10800000">
              <a:off x="1893450" y="2197651"/>
              <a:ext cx="4915819" cy="9763499"/>
              <a:chOff x="0" y="0"/>
              <a:chExt cx="660400" cy="1311646"/>
            </a:xfrm>
          </p:grpSpPr>
          <p:sp>
            <p:nvSpPr>
              <p:cNvPr id="206" name="Google Shape;206;p7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8" name="Google Shape;208;p7"/>
            <p:cNvGrpSpPr/>
            <p:nvPr/>
          </p:nvGrpSpPr>
          <p:grpSpPr>
            <a:xfrm rot="10800000">
              <a:off x="2448404" y="2822477"/>
              <a:ext cx="3805885" cy="8513789"/>
              <a:chOff x="0" y="0"/>
              <a:chExt cx="660400" cy="1477319"/>
            </a:xfrm>
          </p:grpSpPr>
          <p:sp>
            <p:nvSpPr>
              <p:cNvPr id="209" name="Google Shape;209;p7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1" name="Google Shape;211;p7"/>
            <p:cNvGrpSpPr/>
            <p:nvPr/>
          </p:nvGrpSpPr>
          <p:grpSpPr>
            <a:xfrm rot="10800000">
              <a:off x="2930052" y="3419853"/>
              <a:ext cx="2842560" cy="7318971"/>
              <a:chOff x="0" y="0"/>
              <a:chExt cx="660400" cy="1700386"/>
            </a:xfrm>
          </p:grpSpPr>
          <p:sp>
            <p:nvSpPr>
              <p:cNvPr id="212" name="Google Shape;212;p7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7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14" name="Google Shape;214;p7"/>
          <p:cNvGrpSpPr/>
          <p:nvPr/>
        </p:nvGrpSpPr>
        <p:grpSpPr>
          <a:xfrm>
            <a:off x="1028700" y="1028700"/>
            <a:ext cx="16230707" cy="8229655"/>
            <a:chOff x="0" y="0"/>
            <a:chExt cx="4274726" cy="2167467"/>
          </a:xfrm>
        </p:grpSpPr>
        <p:sp>
          <p:nvSpPr>
            <p:cNvPr id="215" name="Google Shape;215;p7"/>
            <p:cNvSpPr/>
            <p:nvPr/>
          </p:nvSpPr>
          <p:spPr>
            <a:xfrm>
              <a:off x="0" y="0"/>
              <a:ext cx="4274726" cy="2167467"/>
            </a:xfrm>
            <a:custGeom>
              <a:rect b="b" l="l" r="r" t="t"/>
              <a:pathLst>
                <a:path extrusionOk="0" h="216746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216" name="Google Shape;216;p7"/>
            <p:cNvSpPr txBox="1"/>
            <p:nvPr/>
          </p:nvSpPr>
          <p:spPr>
            <a:xfrm>
              <a:off x="0" y="0"/>
              <a:ext cx="812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97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7" name="Google Shape;217;p7"/>
          <p:cNvSpPr/>
          <p:nvPr/>
        </p:nvSpPr>
        <p:spPr>
          <a:xfrm>
            <a:off x="1509264" y="1566144"/>
            <a:ext cx="15312799" cy="7237795"/>
          </a:xfrm>
          <a:custGeom>
            <a:rect b="b" l="l" r="r" t="t"/>
            <a:pathLst>
              <a:path extrusionOk="0" h="1906238" w="4032974">
                <a:moveTo>
                  <a:pt x="0" y="0"/>
                </a:moveTo>
                <a:lnTo>
                  <a:pt x="4032974" y="0"/>
                </a:lnTo>
                <a:lnTo>
                  <a:pt x="4032974" y="1906238"/>
                </a:lnTo>
                <a:lnTo>
                  <a:pt x="0" y="1906238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cap="flat" cmpd="sng" w="57150">
            <a:solidFill>
              <a:srgbClr val="B89D4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7"/>
          <p:cNvSpPr txBox="1"/>
          <p:nvPr>
            <p:ph type="title"/>
          </p:nvPr>
        </p:nvSpPr>
        <p:spPr>
          <a:xfrm>
            <a:off x="2075225" y="1756325"/>
            <a:ext cx="13780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Calibri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7"/>
          <p:cNvSpPr txBox="1"/>
          <p:nvPr>
            <p:ph idx="1" type="body"/>
          </p:nvPr>
        </p:nvSpPr>
        <p:spPr>
          <a:xfrm>
            <a:off x="4055550" y="4185700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220" name="Google Shape;220;p7"/>
          <p:cNvSpPr txBox="1"/>
          <p:nvPr>
            <p:ph idx="2" type="body"/>
          </p:nvPr>
        </p:nvSpPr>
        <p:spPr>
          <a:xfrm>
            <a:off x="8243375" y="4185700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8"/>
          <p:cNvSpPr txBox="1"/>
          <p:nvPr>
            <p:ph type="title"/>
          </p:nvPr>
        </p:nvSpPr>
        <p:spPr>
          <a:xfrm>
            <a:off x="976025" y="988025"/>
            <a:ext cx="14004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23" name="Google Shape;223;p8"/>
          <p:cNvGrpSpPr/>
          <p:nvPr/>
        </p:nvGrpSpPr>
        <p:grpSpPr>
          <a:xfrm rot="10786707">
            <a:off x="15095529" y="-7266473"/>
            <a:ext cx="6527063" cy="10619128"/>
            <a:chOff x="5" y="9"/>
            <a:chExt cx="8702685" cy="14158731"/>
          </a:xfrm>
        </p:grpSpPr>
        <p:grpSp>
          <p:nvGrpSpPr>
            <p:cNvPr id="224" name="Google Shape;224;p8"/>
            <p:cNvGrpSpPr/>
            <p:nvPr/>
          </p:nvGrpSpPr>
          <p:grpSpPr>
            <a:xfrm rot="10800000">
              <a:off x="5" y="9"/>
              <a:ext cx="8702685" cy="14158731"/>
              <a:chOff x="0" y="0"/>
              <a:chExt cx="660400" cy="1074430"/>
            </a:xfrm>
          </p:grpSpPr>
          <p:sp>
            <p:nvSpPr>
              <p:cNvPr id="225" name="Google Shape;225;p8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8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7" name="Google Shape;227;p8"/>
            <p:cNvGrpSpPr/>
            <p:nvPr/>
          </p:nvGrpSpPr>
          <p:grpSpPr>
            <a:xfrm rot="10800000">
              <a:off x="582569" y="585000"/>
              <a:ext cx="7537541" cy="12832253"/>
              <a:chOff x="0" y="0"/>
              <a:chExt cx="660400" cy="1124295"/>
            </a:xfrm>
          </p:grpSpPr>
          <p:sp>
            <p:nvSpPr>
              <p:cNvPr id="228" name="Google Shape;228;p8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8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0" name="Google Shape;230;p8"/>
            <p:cNvGrpSpPr/>
            <p:nvPr/>
          </p:nvGrpSpPr>
          <p:grpSpPr>
            <a:xfrm rot="10800000">
              <a:off x="1233052" y="1309633"/>
              <a:ext cx="6236619" cy="11291549"/>
              <a:chOff x="0" y="0"/>
              <a:chExt cx="660400" cy="119567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8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3" name="Google Shape;233;p8"/>
            <p:cNvGrpSpPr/>
            <p:nvPr/>
          </p:nvGrpSpPr>
          <p:grpSpPr>
            <a:xfrm rot="10800000">
              <a:off x="1893450" y="2171675"/>
              <a:ext cx="4915819" cy="9763499"/>
              <a:chOff x="0" y="0"/>
              <a:chExt cx="660400" cy="1311646"/>
            </a:xfrm>
          </p:grpSpPr>
          <p:sp>
            <p:nvSpPr>
              <p:cNvPr id="234" name="Google Shape;234;p8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8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6" name="Google Shape;236;p8"/>
            <p:cNvGrpSpPr/>
            <p:nvPr/>
          </p:nvGrpSpPr>
          <p:grpSpPr>
            <a:xfrm rot="10800000">
              <a:off x="2448404" y="2794214"/>
              <a:ext cx="3805885" cy="8513789"/>
              <a:chOff x="0" y="0"/>
              <a:chExt cx="660400" cy="1477319"/>
            </a:xfrm>
          </p:grpSpPr>
          <p:sp>
            <p:nvSpPr>
              <p:cNvPr id="237" name="Google Shape;237;p8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8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9" name="Google Shape;239;p8"/>
            <p:cNvGrpSpPr/>
            <p:nvPr/>
          </p:nvGrpSpPr>
          <p:grpSpPr>
            <a:xfrm rot="10800000">
              <a:off x="2930052" y="3421392"/>
              <a:ext cx="2842560" cy="7318971"/>
              <a:chOff x="0" y="0"/>
              <a:chExt cx="660400" cy="1700386"/>
            </a:xfrm>
          </p:grpSpPr>
          <p:sp>
            <p:nvSpPr>
              <p:cNvPr id="240" name="Google Shape;240;p8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8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42" name="Google Shape;242;p8"/>
          <p:cNvGrpSpPr/>
          <p:nvPr/>
        </p:nvGrpSpPr>
        <p:grpSpPr>
          <a:xfrm rot="10800000">
            <a:off x="-3774272" y="7182334"/>
            <a:ext cx="6526997" cy="10619021"/>
            <a:chOff x="0" y="0"/>
            <a:chExt cx="660400" cy="1074430"/>
          </a:xfrm>
        </p:grpSpPr>
        <p:sp>
          <p:nvSpPr>
            <p:cNvPr id="243" name="Google Shape;243;p8"/>
            <p:cNvSpPr/>
            <p:nvPr/>
          </p:nvSpPr>
          <p:spPr>
            <a:xfrm>
              <a:off x="0" y="0"/>
              <a:ext cx="660400" cy="1074430"/>
            </a:xfrm>
            <a:custGeom>
              <a:rect b="b" l="l" r="r" t="t"/>
              <a:pathLst>
                <a:path extrusionOk="0" h="1074430" w="660400">
                  <a:moveTo>
                    <a:pt x="220252" y="1055361"/>
                  </a:moveTo>
                  <a:cubicBezTo>
                    <a:pt x="254109" y="1066875"/>
                    <a:pt x="292600" y="1074430"/>
                    <a:pt x="330378" y="1074430"/>
                  </a:cubicBezTo>
                  <a:cubicBezTo>
                    <a:pt x="368157" y="1074430"/>
                    <a:pt x="404509" y="1067953"/>
                    <a:pt x="438009" y="1056439"/>
                  </a:cubicBezTo>
                  <a:cubicBezTo>
                    <a:pt x="438723" y="1056080"/>
                    <a:pt x="439435" y="1056080"/>
                    <a:pt x="440148" y="1055720"/>
                  </a:cubicBezTo>
                  <a:cubicBezTo>
                    <a:pt x="565955" y="1009665"/>
                    <a:pt x="658618" y="888051"/>
                    <a:pt x="660400" y="740117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39567"/>
                  </a:lnTo>
                  <a:cubicBezTo>
                    <a:pt x="1782" y="888770"/>
                    <a:pt x="93019" y="1010385"/>
                    <a:pt x="220252" y="10553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8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5" name="Google Shape;245;p8"/>
          <p:cNvGrpSpPr/>
          <p:nvPr/>
        </p:nvGrpSpPr>
        <p:grpSpPr>
          <a:xfrm rot="10800000">
            <a:off x="-3337366" y="7621049"/>
            <a:ext cx="5653156" cy="9624190"/>
            <a:chOff x="0" y="0"/>
            <a:chExt cx="660400" cy="1124295"/>
          </a:xfrm>
        </p:grpSpPr>
        <p:sp>
          <p:nvSpPr>
            <p:cNvPr id="246" name="Google Shape;246;p8"/>
            <p:cNvSpPr/>
            <p:nvPr/>
          </p:nvSpPr>
          <p:spPr>
            <a:xfrm>
              <a:off x="0" y="0"/>
              <a:ext cx="660400" cy="1124295"/>
            </a:xfrm>
            <a:custGeom>
              <a:rect b="b" l="l" r="r" t="t"/>
              <a:pathLst>
                <a:path extrusionOk="0" h="1124295" w="660400">
                  <a:moveTo>
                    <a:pt x="220252" y="1105226"/>
                  </a:moveTo>
                  <a:cubicBezTo>
                    <a:pt x="254109" y="1116739"/>
                    <a:pt x="292600" y="1124295"/>
                    <a:pt x="330378" y="1124295"/>
                  </a:cubicBezTo>
                  <a:cubicBezTo>
                    <a:pt x="368157" y="1124295"/>
                    <a:pt x="404509" y="1117818"/>
                    <a:pt x="438009" y="1106304"/>
                  </a:cubicBezTo>
                  <a:cubicBezTo>
                    <a:pt x="438723" y="1105945"/>
                    <a:pt x="439435" y="1105945"/>
                    <a:pt x="440148" y="1105585"/>
                  </a:cubicBezTo>
                  <a:cubicBezTo>
                    <a:pt x="565955" y="1059530"/>
                    <a:pt x="658618" y="937916"/>
                    <a:pt x="660400" y="78887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88288"/>
                  </a:lnTo>
                  <a:cubicBezTo>
                    <a:pt x="1782" y="938635"/>
                    <a:pt x="93019" y="1060250"/>
                    <a:pt x="220252" y="110522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8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8" name="Google Shape;248;p8"/>
          <p:cNvGrpSpPr/>
          <p:nvPr/>
        </p:nvGrpSpPr>
        <p:grpSpPr>
          <a:xfrm rot="10800000">
            <a:off x="-2849520" y="8164496"/>
            <a:ext cx="4677481" cy="8468691"/>
            <a:chOff x="0" y="0"/>
            <a:chExt cx="660400" cy="1195670"/>
          </a:xfrm>
        </p:grpSpPr>
        <p:sp>
          <p:nvSpPr>
            <p:cNvPr id="249" name="Google Shape;249;p8"/>
            <p:cNvSpPr/>
            <p:nvPr/>
          </p:nvSpPr>
          <p:spPr>
            <a:xfrm>
              <a:off x="0" y="0"/>
              <a:ext cx="660400" cy="1195670"/>
            </a:xfrm>
            <a:custGeom>
              <a:rect b="b" l="l" r="r" t="t"/>
              <a:pathLst>
                <a:path extrusionOk="0" h="1195670" w="660400">
                  <a:moveTo>
                    <a:pt x="220252" y="1176601"/>
                  </a:moveTo>
                  <a:cubicBezTo>
                    <a:pt x="254109" y="1188114"/>
                    <a:pt x="292600" y="1195670"/>
                    <a:pt x="330378" y="1195670"/>
                  </a:cubicBezTo>
                  <a:cubicBezTo>
                    <a:pt x="368157" y="1195670"/>
                    <a:pt x="404509" y="1189193"/>
                    <a:pt x="438009" y="1177679"/>
                  </a:cubicBezTo>
                  <a:cubicBezTo>
                    <a:pt x="438723" y="1177320"/>
                    <a:pt x="439435" y="1177320"/>
                    <a:pt x="440148" y="1176960"/>
                  </a:cubicBezTo>
                  <a:cubicBezTo>
                    <a:pt x="565955" y="1130905"/>
                    <a:pt x="658618" y="1009291"/>
                    <a:pt x="660400" y="858663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858026"/>
                  </a:lnTo>
                  <a:cubicBezTo>
                    <a:pt x="1782" y="1010010"/>
                    <a:pt x="93019" y="1131625"/>
                    <a:pt x="220252" y="117660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8"/>
          <p:cNvGrpSpPr/>
          <p:nvPr/>
        </p:nvGrpSpPr>
        <p:grpSpPr>
          <a:xfrm rot="10800000">
            <a:off x="-2354222" y="8737513"/>
            <a:ext cx="3686881" cy="7322657"/>
            <a:chOff x="0" y="0"/>
            <a:chExt cx="660400" cy="1311646"/>
          </a:xfrm>
        </p:grpSpPr>
        <p:sp>
          <p:nvSpPr>
            <p:cNvPr id="252" name="Google Shape;252;p8"/>
            <p:cNvSpPr/>
            <p:nvPr/>
          </p:nvSpPr>
          <p:spPr>
            <a:xfrm>
              <a:off x="0" y="0"/>
              <a:ext cx="660400" cy="1311646"/>
            </a:xfrm>
            <a:custGeom>
              <a:rect b="b" l="l" r="r" t="t"/>
              <a:pathLst>
                <a:path extrusionOk="0" h="1311646" w="660400">
                  <a:moveTo>
                    <a:pt x="220252" y="1292577"/>
                  </a:moveTo>
                  <a:cubicBezTo>
                    <a:pt x="254109" y="1304091"/>
                    <a:pt x="292600" y="1311646"/>
                    <a:pt x="330378" y="1311646"/>
                  </a:cubicBezTo>
                  <a:cubicBezTo>
                    <a:pt x="368157" y="1311646"/>
                    <a:pt x="404509" y="1305169"/>
                    <a:pt x="438009" y="1293656"/>
                  </a:cubicBezTo>
                  <a:cubicBezTo>
                    <a:pt x="438723" y="1293296"/>
                    <a:pt x="439435" y="1293296"/>
                    <a:pt x="440148" y="1292937"/>
                  </a:cubicBezTo>
                  <a:cubicBezTo>
                    <a:pt x="565955" y="1246881"/>
                    <a:pt x="658618" y="1125267"/>
                    <a:pt x="660400" y="97206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971342"/>
                  </a:lnTo>
                  <a:cubicBezTo>
                    <a:pt x="1782" y="1125986"/>
                    <a:pt x="93019" y="1247601"/>
                    <a:pt x="220252" y="129257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8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8"/>
          <p:cNvGrpSpPr/>
          <p:nvPr/>
        </p:nvGrpSpPr>
        <p:grpSpPr>
          <a:xfrm rot="10800000">
            <a:off x="-1938023" y="9277886"/>
            <a:ext cx="2854447" cy="6385416"/>
            <a:chOff x="0" y="0"/>
            <a:chExt cx="660400" cy="1477319"/>
          </a:xfrm>
        </p:grpSpPr>
        <p:sp>
          <p:nvSpPr>
            <p:cNvPr id="255" name="Google Shape;255;p8"/>
            <p:cNvSpPr/>
            <p:nvPr/>
          </p:nvSpPr>
          <p:spPr>
            <a:xfrm>
              <a:off x="0" y="0"/>
              <a:ext cx="660400" cy="1477319"/>
            </a:xfrm>
            <a:custGeom>
              <a:rect b="b" l="l" r="r" t="t"/>
              <a:pathLst>
                <a:path extrusionOk="0" h="1477319" w="660400">
                  <a:moveTo>
                    <a:pt x="220252" y="1458250"/>
                  </a:moveTo>
                  <a:cubicBezTo>
                    <a:pt x="254109" y="1469763"/>
                    <a:pt x="292600" y="1477319"/>
                    <a:pt x="330378" y="1477319"/>
                  </a:cubicBezTo>
                  <a:cubicBezTo>
                    <a:pt x="368157" y="1477319"/>
                    <a:pt x="404509" y="1470842"/>
                    <a:pt x="438009" y="1459328"/>
                  </a:cubicBezTo>
                  <a:cubicBezTo>
                    <a:pt x="438723" y="1458968"/>
                    <a:pt x="439435" y="1458968"/>
                    <a:pt x="440148" y="1458609"/>
                  </a:cubicBezTo>
                  <a:cubicBezTo>
                    <a:pt x="565955" y="1412554"/>
                    <a:pt x="658618" y="1290940"/>
                    <a:pt x="660400" y="1134056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133214"/>
                  </a:lnTo>
                  <a:cubicBezTo>
                    <a:pt x="1782" y="1291659"/>
                    <a:pt x="93019" y="1413274"/>
                    <a:pt x="220252" y="145825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8"/>
          <p:cNvGrpSpPr/>
          <p:nvPr/>
        </p:nvGrpSpPr>
        <p:grpSpPr>
          <a:xfrm rot="10800000">
            <a:off x="-1576736" y="9748386"/>
            <a:ext cx="2131903" cy="5489186"/>
            <a:chOff x="0" y="0"/>
            <a:chExt cx="660400" cy="1700386"/>
          </a:xfrm>
        </p:grpSpPr>
        <p:sp>
          <p:nvSpPr>
            <p:cNvPr id="258" name="Google Shape;258;p8"/>
            <p:cNvSpPr/>
            <p:nvPr/>
          </p:nvSpPr>
          <p:spPr>
            <a:xfrm>
              <a:off x="0" y="0"/>
              <a:ext cx="660400" cy="1700386"/>
            </a:xfrm>
            <a:custGeom>
              <a:rect b="b" l="l" r="r" t="t"/>
              <a:pathLst>
                <a:path extrusionOk="0" h="1700386" w="660400">
                  <a:moveTo>
                    <a:pt x="220252" y="1681317"/>
                  </a:moveTo>
                  <a:cubicBezTo>
                    <a:pt x="254109" y="1692831"/>
                    <a:pt x="292600" y="1700386"/>
                    <a:pt x="330378" y="1700386"/>
                  </a:cubicBezTo>
                  <a:cubicBezTo>
                    <a:pt x="368157" y="1700386"/>
                    <a:pt x="404509" y="1693909"/>
                    <a:pt x="438009" y="1682396"/>
                  </a:cubicBezTo>
                  <a:cubicBezTo>
                    <a:pt x="438723" y="1682036"/>
                    <a:pt x="439435" y="1682036"/>
                    <a:pt x="440148" y="1681677"/>
                  </a:cubicBezTo>
                  <a:cubicBezTo>
                    <a:pt x="565955" y="1635621"/>
                    <a:pt x="658618" y="1514007"/>
                    <a:pt x="660400" y="1352169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351165"/>
                  </a:lnTo>
                  <a:cubicBezTo>
                    <a:pt x="1782" y="1514726"/>
                    <a:pt x="93019" y="1636342"/>
                    <a:pt x="220252" y="168131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8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9"/>
          <p:cNvSpPr txBox="1"/>
          <p:nvPr>
            <p:ph type="title"/>
          </p:nvPr>
        </p:nvSpPr>
        <p:spPr>
          <a:xfrm>
            <a:off x="1217550" y="856725"/>
            <a:ext cx="158529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Calibri"/>
              <a:buNone/>
              <a:defRPr b="1" sz="7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9"/>
          <p:cNvSpPr txBox="1"/>
          <p:nvPr>
            <p:ph idx="1" type="body"/>
          </p:nvPr>
        </p:nvSpPr>
        <p:spPr>
          <a:xfrm>
            <a:off x="6006950" y="3353475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grpSp>
        <p:nvGrpSpPr>
          <p:cNvPr id="263" name="Google Shape;263;p9"/>
          <p:cNvGrpSpPr/>
          <p:nvPr/>
        </p:nvGrpSpPr>
        <p:grpSpPr>
          <a:xfrm rot="10786707">
            <a:off x="15095529" y="-7266473"/>
            <a:ext cx="6527063" cy="10619128"/>
            <a:chOff x="5" y="9"/>
            <a:chExt cx="8702685" cy="14158731"/>
          </a:xfrm>
        </p:grpSpPr>
        <p:grpSp>
          <p:nvGrpSpPr>
            <p:cNvPr id="264" name="Google Shape;264;p9"/>
            <p:cNvGrpSpPr/>
            <p:nvPr/>
          </p:nvGrpSpPr>
          <p:grpSpPr>
            <a:xfrm rot="10800000">
              <a:off x="5" y="9"/>
              <a:ext cx="8702685" cy="14158731"/>
              <a:chOff x="0" y="0"/>
              <a:chExt cx="660400" cy="1074430"/>
            </a:xfrm>
          </p:grpSpPr>
          <p:sp>
            <p:nvSpPr>
              <p:cNvPr id="265" name="Google Shape;265;p9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9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7" name="Google Shape;267;p9"/>
            <p:cNvGrpSpPr/>
            <p:nvPr/>
          </p:nvGrpSpPr>
          <p:grpSpPr>
            <a:xfrm rot="10800000">
              <a:off x="582569" y="585000"/>
              <a:ext cx="7537541" cy="12832253"/>
              <a:chOff x="0" y="0"/>
              <a:chExt cx="660400" cy="1124295"/>
            </a:xfrm>
          </p:grpSpPr>
          <p:sp>
            <p:nvSpPr>
              <p:cNvPr id="268" name="Google Shape;268;p9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9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0" name="Google Shape;270;p9"/>
            <p:cNvGrpSpPr/>
            <p:nvPr/>
          </p:nvGrpSpPr>
          <p:grpSpPr>
            <a:xfrm rot="10800000">
              <a:off x="1233052" y="1309633"/>
              <a:ext cx="6236619" cy="11291549"/>
              <a:chOff x="0" y="0"/>
              <a:chExt cx="660400" cy="1195670"/>
            </a:xfrm>
          </p:grpSpPr>
          <p:sp>
            <p:nvSpPr>
              <p:cNvPr id="271" name="Google Shape;271;p9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9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3" name="Google Shape;273;p9"/>
            <p:cNvGrpSpPr/>
            <p:nvPr/>
          </p:nvGrpSpPr>
          <p:grpSpPr>
            <a:xfrm rot="10800000">
              <a:off x="1893450" y="2171675"/>
              <a:ext cx="4915819" cy="9763499"/>
              <a:chOff x="0" y="0"/>
              <a:chExt cx="660400" cy="1311646"/>
            </a:xfrm>
          </p:grpSpPr>
          <p:sp>
            <p:nvSpPr>
              <p:cNvPr id="274" name="Google Shape;274;p9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9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6" name="Google Shape;276;p9"/>
            <p:cNvGrpSpPr/>
            <p:nvPr/>
          </p:nvGrpSpPr>
          <p:grpSpPr>
            <a:xfrm rot="10800000">
              <a:off x="2448404" y="2794214"/>
              <a:ext cx="3805885" cy="8513789"/>
              <a:chOff x="0" y="0"/>
              <a:chExt cx="660400" cy="1477319"/>
            </a:xfrm>
          </p:grpSpPr>
          <p:sp>
            <p:nvSpPr>
              <p:cNvPr id="277" name="Google Shape;277;p9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9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9" name="Google Shape;279;p9"/>
            <p:cNvGrpSpPr/>
            <p:nvPr/>
          </p:nvGrpSpPr>
          <p:grpSpPr>
            <a:xfrm rot="10800000">
              <a:off x="2930052" y="3421392"/>
              <a:ext cx="2842560" cy="7318971"/>
              <a:chOff x="0" y="0"/>
              <a:chExt cx="660400" cy="1700386"/>
            </a:xfrm>
          </p:grpSpPr>
          <p:sp>
            <p:nvSpPr>
              <p:cNvPr id="280" name="Google Shape;280;p9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7DBFF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9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82" name="Google Shape;282;p9"/>
          <p:cNvGrpSpPr/>
          <p:nvPr/>
        </p:nvGrpSpPr>
        <p:grpSpPr>
          <a:xfrm rot="10800000">
            <a:off x="-3774272" y="7182334"/>
            <a:ext cx="6526997" cy="10619021"/>
            <a:chOff x="0" y="0"/>
            <a:chExt cx="660400" cy="1074430"/>
          </a:xfrm>
        </p:grpSpPr>
        <p:sp>
          <p:nvSpPr>
            <p:cNvPr id="283" name="Google Shape;283;p9"/>
            <p:cNvSpPr/>
            <p:nvPr/>
          </p:nvSpPr>
          <p:spPr>
            <a:xfrm>
              <a:off x="0" y="0"/>
              <a:ext cx="660400" cy="1074430"/>
            </a:xfrm>
            <a:custGeom>
              <a:rect b="b" l="l" r="r" t="t"/>
              <a:pathLst>
                <a:path extrusionOk="0" h="1074430" w="660400">
                  <a:moveTo>
                    <a:pt x="220252" y="1055361"/>
                  </a:moveTo>
                  <a:cubicBezTo>
                    <a:pt x="254109" y="1066875"/>
                    <a:pt x="292600" y="1074430"/>
                    <a:pt x="330378" y="1074430"/>
                  </a:cubicBezTo>
                  <a:cubicBezTo>
                    <a:pt x="368157" y="1074430"/>
                    <a:pt x="404509" y="1067953"/>
                    <a:pt x="438009" y="1056439"/>
                  </a:cubicBezTo>
                  <a:cubicBezTo>
                    <a:pt x="438723" y="1056080"/>
                    <a:pt x="439435" y="1056080"/>
                    <a:pt x="440148" y="1055720"/>
                  </a:cubicBezTo>
                  <a:cubicBezTo>
                    <a:pt x="565955" y="1009665"/>
                    <a:pt x="658618" y="888051"/>
                    <a:pt x="660400" y="740117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39567"/>
                  </a:lnTo>
                  <a:cubicBezTo>
                    <a:pt x="1782" y="888770"/>
                    <a:pt x="93019" y="1010385"/>
                    <a:pt x="220252" y="10553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9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5" name="Google Shape;285;p9"/>
          <p:cNvGrpSpPr/>
          <p:nvPr/>
        </p:nvGrpSpPr>
        <p:grpSpPr>
          <a:xfrm rot="10800000">
            <a:off x="-3337366" y="7621049"/>
            <a:ext cx="5653156" cy="9624190"/>
            <a:chOff x="0" y="0"/>
            <a:chExt cx="660400" cy="1124295"/>
          </a:xfrm>
        </p:grpSpPr>
        <p:sp>
          <p:nvSpPr>
            <p:cNvPr id="286" name="Google Shape;286;p9"/>
            <p:cNvSpPr/>
            <p:nvPr/>
          </p:nvSpPr>
          <p:spPr>
            <a:xfrm>
              <a:off x="0" y="0"/>
              <a:ext cx="660400" cy="1124295"/>
            </a:xfrm>
            <a:custGeom>
              <a:rect b="b" l="l" r="r" t="t"/>
              <a:pathLst>
                <a:path extrusionOk="0" h="1124295" w="660400">
                  <a:moveTo>
                    <a:pt x="220252" y="1105226"/>
                  </a:moveTo>
                  <a:cubicBezTo>
                    <a:pt x="254109" y="1116739"/>
                    <a:pt x="292600" y="1124295"/>
                    <a:pt x="330378" y="1124295"/>
                  </a:cubicBezTo>
                  <a:cubicBezTo>
                    <a:pt x="368157" y="1124295"/>
                    <a:pt x="404509" y="1117818"/>
                    <a:pt x="438009" y="1106304"/>
                  </a:cubicBezTo>
                  <a:cubicBezTo>
                    <a:pt x="438723" y="1105945"/>
                    <a:pt x="439435" y="1105945"/>
                    <a:pt x="440148" y="1105585"/>
                  </a:cubicBezTo>
                  <a:cubicBezTo>
                    <a:pt x="565955" y="1059530"/>
                    <a:pt x="658618" y="937916"/>
                    <a:pt x="660400" y="78887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788288"/>
                  </a:lnTo>
                  <a:cubicBezTo>
                    <a:pt x="1782" y="938635"/>
                    <a:pt x="93019" y="1060250"/>
                    <a:pt x="220252" y="110522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9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8" name="Google Shape;288;p9"/>
          <p:cNvGrpSpPr/>
          <p:nvPr/>
        </p:nvGrpSpPr>
        <p:grpSpPr>
          <a:xfrm rot="10800000">
            <a:off x="-2849520" y="8164496"/>
            <a:ext cx="4677481" cy="8468691"/>
            <a:chOff x="0" y="0"/>
            <a:chExt cx="660400" cy="1195670"/>
          </a:xfrm>
        </p:grpSpPr>
        <p:sp>
          <p:nvSpPr>
            <p:cNvPr id="289" name="Google Shape;289;p9"/>
            <p:cNvSpPr/>
            <p:nvPr/>
          </p:nvSpPr>
          <p:spPr>
            <a:xfrm>
              <a:off x="0" y="0"/>
              <a:ext cx="660400" cy="1195670"/>
            </a:xfrm>
            <a:custGeom>
              <a:rect b="b" l="l" r="r" t="t"/>
              <a:pathLst>
                <a:path extrusionOk="0" h="1195670" w="660400">
                  <a:moveTo>
                    <a:pt x="220252" y="1176601"/>
                  </a:moveTo>
                  <a:cubicBezTo>
                    <a:pt x="254109" y="1188114"/>
                    <a:pt x="292600" y="1195670"/>
                    <a:pt x="330378" y="1195670"/>
                  </a:cubicBezTo>
                  <a:cubicBezTo>
                    <a:pt x="368157" y="1195670"/>
                    <a:pt x="404509" y="1189193"/>
                    <a:pt x="438009" y="1177679"/>
                  </a:cubicBezTo>
                  <a:cubicBezTo>
                    <a:pt x="438723" y="1177320"/>
                    <a:pt x="439435" y="1177320"/>
                    <a:pt x="440148" y="1176960"/>
                  </a:cubicBezTo>
                  <a:cubicBezTo>
                    <a:pt x="565955" y="1130905"/>
                    <a:pt x="658618" y="1009291"/>
                    <a:pt x="660400" y="858663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858026"/>
                  </a:lnTo>
                  <a:cubicBezTo>
                    <a:pt x="1782" y="1010010"/>
                    <a:pt x="93019" y="1131625"/>
                    <a:pt x="220252" y="117660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9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1" name="Google Shape;291;p9"/>
          <p:cNvGrpSpPr/>
          <p:nvPr/>
        </p:nvGrpSpPr>
        <p:grpSpPr>
          <a:xfrm rot="10800000">
            <a:off x="-2354222" y="8737513"/>
            <a:ext cx="3686881" cy="7322657"/>
            <a:chOff x="0" y="0"/>
            <a:chExt cx="660400" cy="1311646"/>
          </a:xfrm>
        </p:grpSpPr>
        <p:sp>
          <p:nvSpPr>
            <p:cNvPr id="292" name="Google Shape;292;p9"/>
            <p:cNvSpPr/>
            <p:nvPr/>
          </p:nvSpPr>
          <p:spPr>
            <a:xfrm>
              <a:off x="0" y="0"/>
              <a:ext cx="660400" cy="1311646"/>
            </a:xfrm>
            <a:custGeom>
              <a:rect b="b" l="l" r="r" t="t"/>
              <a:pathLst>
                <a:path extrusionOk="0" h="1311646" w="660400">
                  <a:moveTo>
                    <a:pt x="220252" y="1292577"/>
                  </a:moveTo>
                  <a:cubicBezTo>
                    <a:pt x="254109" y="1304091"/>
                    <a:pt x="292600" y="1311646"/>
                    <a:pt x="330378" y="1311646"/>
                  </a:cubicBezTo>
                  <a:cubicBezTo>
                    <a:pt x="368157" y="1311646"/>
                    <a:pt x="404509" y="1305169"/>
                    <a:pt x="438009" y="1293656"/>
                  </a:cubicBezTo>
                  <a:cubicBezTo>
                    <a:pt x="438723" y="1293296"/>
                    <a:pt x="439435" y="1293296"/>
                    <a:pt x="440148" y="1292937"/>
                  </a:cubicBezTo>
                  <a:cubicBezTo>
                    <a:pt x="565955" y="1246881"/>
                    <a:pt x="658618" y="1125267"/>
                    <a:pt x="660400" y="97206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971342"/>
                  </a:lnTo>
                  <a:cubicBezTo>
                    <a:pt x="1782" y="1125986"/>
                    <a:pt x="93019" y="1247601"/>
                    <a:pt x="220252" y="129257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9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4" name="Google Shape;294;p9"/>
          <p:cNvGrpSpPr/>
          <p:nvPr/>
        </p:nvGrpSpPr>
        <p:grpSpPr>
          <a:xfrm rot="10800000">
            <a:off x="-1938023" y="9277886"/>
            <a:ext cx="2854447" cy="6385416"/>
            <a:chOff x="0" y="0"/>
            <a:chExt cx="660400" cy="1477319"/>
          </a:xfrm>
        </p:grpSpPr>
        <p:sp>
          <p:nvSpPr>
            <p:cNvPr id="295" name="Google Shape;295;p9"/>
            <p:cNvSpPr/>
            <p:nvPr/>
          </p:nvSpPr>
          <p:spPr>
            <a:xfrm>
              <a:off x="0" y="0"/>
              <a:ext cx="660400" cy="1477319"/>
            </a:xfrm>
            <a:custGeom>
              <a:rect b="b" l="l" r="r" t="t"/>
              <a:pathLst>
                <a:path extrusionOk="0" h="1477319" w="660400">
                  <a:moveTo>
                    <a:pt x="220252" y="1458250"/>
                  </a:moveTo>
                  <a:cubicBezTo>
                    <a:pt x="254109" y="1469763"/>
                    <a:pt x="292600" y="1477319"/>
                    <a:pt x="330378" y="1477319"/>
                  </a:cubicBezTo>
                  <a:cubicBezTo>
                    <a:pt x="368157" y="1477319"/>
                    <a:pt x="404509" y="1470842"/>
                    <a:pt x="438009" y="1459328"/>
                  </a:cubicBezTo>
                  <a:cubicBezTo>
                    <a:pt x="438723" y="1458968"/>
                    <a:pt x="439435" y="1458968"/>
                    <a:pt x="440148" y="1458609"/>
                  </a:cubicBezTo>
                  <a:cubicBezTo>
                    <a:pt x="565955" y="1412554"/>
                    <a:pt x="658618" y="1290940"/>
                    <a:pt x="660400" y="1134056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133214"/>
                  </a:lnTo>
                  <a:cubicBezTo>
                    <a:pt x="1782" y="1291659"/>
                    <a:pt x="93019" y="1413274"/>
                    <a:pt x="220252" y="145825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9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7" name="Google Shape;297;p9"/>
          <p:cNvGrpSpPr/>
          <p:nvPr/>
        </p:nvGrpSpPr>
        <p:grpSpPr>
          <a:xfrm rot="10800000">
            <a:off x="-1576736" y="9748386"/>
            <a:ext cx="2131903" cy="5489186"/>
            <a:chOff x="0" y="0"/>
            <a:chExt cx="660400" cy="1700386"/>
          </a:xfrm>
        </p:grpSpPr>
        <p:sp>
          <p:nvSpPr>
            <p:cNvPr id="298" name="Google Shape;298;p9"/>
            <p:cNvSpPr/>
            <p:nvPr/>
          </p:nvSpPr>
          <p:spPr>
            <a:xfrm>
              <a:off x="0" y="0"/>
              <a:ext cx="660400" cy="1700386"/>
            </a:xfrm>
            <a:custGeom>
              <a:rect b="b" l="l" r="r" t="t"/>
              <a:pathLst>
                <a:path extrusionOk="0" h="1700386" w="660400">
                  <a:moveTo>
                    <a:pt x="220252" y="1681317"/>
                  </a:moveTo>
                  <a:cubicBezTo>
                    <a:pt x="254109" y="1692831"/>
                    <a:pt x="292600" y="1700386"/>
                    <a:pt x="330378" y="1700386"/>
                  </a:cubicBezTo>
                  <a:cubicBezTo>
                    <a:pt x="368157" y="1700386"/>
                    <a:pt x="404509" y="1693909"/>
                    <a:pt x="438009" y="1682396"/>
                  </a:cubicBezTo>
                  <a:cubicBezTo>
                    <a:pt x="438723" y="1682036"/>
                    <a:pt x="439435" y="1682036"/>
                    <a:pt x="440148" y="1681677"/>
                  </a:cubicBezTo>
                  <a:cubicBezTo>
                    <a:pt x="565955" y="1635621"/>
                    <a:pt x="658618" y="1514007"/>
                    <a:pt x="660400" y="1352169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351165"/>
                  </a:lnTo>
                  <a:cubicBezTo>
                    <a:pt x="1782" y="1514726"/>
                    <a:pt x="93019" y="1636342"/>
                    <a:pt x="220252" y="168131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7DBF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9"/>
            <p:cNvSpPr txBox="1"/>
            <p:nvPr/>
          </p:nvSpPr>
          <p:spPr>
            <a:xfrm>
              <a:off x="0" y="0"/>
              <a:ext cx="660300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725" lIns="95725" spcFirstLastPara="1" rIns="95725" wrap="square" tIns="95725">
              <a:noAutofit/>
            </a:bodyPr>
            <a:lstStyle/>
            <a:p>
              <a:pPr indent="0" lvl="0" marL="0" marR="0" rtl="0" algn="ctr">
                <a:lnSpc>
                  <a:spcPct val="18305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10"/>
          <p:cNvGrpSpPr/>
          <p:nvPr/>
        </p:nvGrpSpPr>
        <p:grpSpPr>
          <a:xfrm>
            <a:off x="12048932" y="0"/>
            <a:ext cx="6239108" cy="10287066"/>
            <a:chOff x="0" y="0"/>
            <a:chExt cx="1643211" cy="2709333"/>
          </a:xfrm>
        </p:grpSpPr>
        <p:sp>
          <p:nvSpPr>
            <p:cNvPr id="302" name="Google Shape;302;p10"/>
            <p:cNvSpPr/>
            <p:nvPr/>
          </p:nvSpPr>
          <p:spPr>
            <a:xfrm>
              <a:off x="0" y="0"/>
              <a:ext cx="1643211" cy="2709333"/>
            </a:xfrm>
            <a:custGeom>
              <a:rect b="b" l="l" r="r" t="t"/>
              <a:pathLst>
                <a:path extrusionOk="0" h="2709333" w="1643211">
                  <a:moveTo>
                    <a:pt x="0" y="0"/>
                  </a:moveTo>
                  <a:lnTo>
                    <a:pt x="1643211" y="0"/>
                  </a:lnTo>
                  <a:lnTo>
                    <a:pt x="164321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DBFF8"/>
            </a:solidFill>
            <a:ln>
              <a:noFill/>
            </a:ln>
          </p:spPr>
        </p:sp>
        <p:sp>
          <p:nvSpPr>
            <p:cNvPr id="303" name="Google Shape;303;p10"/>
            <p:cNvSpPr txBox="1"/>
            <p:nvPr/>
          </p:nvSpPr>
          <p:spPr>
            <a:xfrm>
              <a:off x="0" y="0"/>
              <a:ext cx="812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97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4" name="Google Shape;304;p10"/>
          <p:cNvSpPr txBox="1"/>
          <p:nvPr>
            <p:ph type="title"/>
          </p:nvPr>
        </p:nvSpPr>
        <p:spPr>
          <a:xfrm>
            <a:off x="775000" y="1421125"/>
            <a:ext cx="8985000" cy="143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Calibri"/>
              <a:buNone/>
              <a:defRPr b="1" sz="7500"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305" name="Google Shape;305;p10"/>
          <p:cNvSpPr txBox="1"/>
          <p:nvPr>
            <p:ph idx="1" type="body"/>
          </p:nvPr>
        </p:nvSpPr>
        <p:spPr>
          <a:xfrm>
            <a:off x="1824713" y="3843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grpSp>
        <p:nvGrpSpPr>
          <p:cNvPr id="306" name="Google Shape;306;p10"/>
          <p:cNvGrpSpPr/>
          <p:nvPr/>
        </p:nvGrpSpPr>
        <p:grpSpPr>
          <a:xfrm rot="10786707">
            <a:off x="14650799" y="-4023126"/>
            <a:ext cx="6527063" cy="10619128"/>
            <a:chOff x="5" y="9"/>
            <a:chExt cx="8702685" cy="14158731"/>
          </a:xfrm>
        </p:grpSpPr>
        <p:grpSp>
          <p:nvGrpSpPr>
            <p:cNvPr id="307" name="Google Shape;307;p10"/>
            <p:cNvGrpSpPr/>
            <p:nvPr/>
          </p:nvGrpSpPr>
          <p:grpSpPr>
            <a:xfrm rot="10800000">
              <a:off x="5" y="9"/>
              <a:ext cx="8702685" cy="14158731"/>
              <a:chOff x="0" y="0"/>
              <a:chExt cx="660400" cy="1074430"/>
            </a:xfrm>
          </p:grpSpPr>
          <p:sp>
            <p:nvSpPr>
              <p:cNvPr id="308" name="Google Shape;308;p10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0" name="Google Shape;310;p10"/>
            <p:cNvGrpSpPr/>
            <p:nvPr/>
          </p:nvGrpSpPr>
          <p:grpSpPr>
            <a:xfrm rot="10800000">
              <a:off x="582569" y="585000"/>
              <a:ext cx="7537541" cy="12832253"/>
              <a:chOff x="0" y="0"/>
              <a:chExt cx="660400" cy="1124295"/>
            </a:xfrm>
          </p:grpSpPr>
          <p:sp>
            <p:nvSpPr>
              <p:cNvPr id="311" name="Google Shape;311;p10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" name="Google Shape;313;p10"/>
            <p:cNvGrpSpPr/>
            <p:nvPr/>
          </p:nvGrpSpPr>
          <p:grpSpPr>
            <a:xfrm rot="10800000">
              <a:off x="1233052" y="1309633"/>
              <a:ext cx="6236619" cy="11291549"/>
              <a:chOff x="0" y="0"/>
              <a:chExt cx="660400" cy="1195670"/>
            </a:xfrm>
          </p:grpSpPr>
          <p:sp>
            <p:nvSpPr>
              <p:cNvPr id="314" name="Google Shape;314;p10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6" name="Google Shape;316;p10"/>
            <p:cNvGrpSpPr/>
            <p:nvPr/>
          </p:nvGrpSpPr>
          <p:grpSpPr>
            <a:xfrm rot="10800000">
              <a:off x="1893450" y="2171675"/>
              <a:ext cx="4915819" cy="9763499"/>
              <a:chOff x="0" y="0"/>
              <a:chExt cx="660400" cy="1311646"/>
            </a:xfrm>
          </p:grpSpPr>
          <p:sp>
            <p:nvSpPr>
              <p:cNvPr id="317" name="Google Shape;317;p10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9" name="Google Shape;319;p10"/>
            <p:cNvGrpSpPr/>
            <p:nvPr/>
          </p:nvGrpSpPr>
          <p:grpSpPr>
            <a:xfrm rot="10800000">
              <a:off x="2448404" y="2794214"/>
              <a:ext cx="3805885" cy="8513789"/>
              <a:chOff x="0" y="0"/>
              <a:chExt cx="660400" cy="1477319"/>
            </a:xfrm>
          </p:grpSpPr>
          <p:sp>
            <p:nvSpPr>
              <p:cNvPr id="320" name="Google Shape;320;p10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" name="Google Shape;322;p10"/>
            <p:cNvGrpSpPr/>
            <p:nvPr/>
          </p:nvGrpSpPr>
          <p:grpSpPr>
            <a:xfrm rot="10800000">
              <a:off x="2930052" y="3421392"/>
              <a:ext cx="2842560" cy="7318971"/>
              <a:chOff x="0" y="0"/>
              <a:chExt cx="660400" cy="1700386"/>
            </a:xfrm>
          </p:grpSpPr>
          <p:sp>
            <p:nvSpPr>
              <p:cNvPr id="323" name="Google Shape;323;p10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25" name="Google Shape;325;p10"/>
          <p:cNvGrpSpPr/>
          <p:nvPr/>
        </p:nvGrpSpPr>
        <p:grpSpPr>
          <a:xfrm>
            <a:off x="-2589058" y="7920014"/>
            <a:ext cx="4713027" cy="7667804"/>
            <a:chOff x="21" y="34"/>
            <a:chExt cx="6284036" cy="10223739"/>
          </a:xfrm>
        </p:grpSpPr>
        <p:grpSp>
          <p:nvGrpSpPr>
            <p:cNvPr id="326" name="Google Shape;326;p10"/>
            <p:cNvGrpSpPr/>
            <p:nvPr/>
          </p:nvGrpSpPr>
          <p:grpSpPr>
            <a:xfrm rot="10800000">
              <a:off x="21" y="34"/>
              <a:ext cx="6284036" cy="10223739"/>
              <a:chOff x="0" y="0"/>
              <a:chExt cx="660400" cy="1074430"/>
            </a:xfrm>
          </p:grpSpPr>
          <p:sp>
            <p:nvSpPr>
              <p:cNvPr id="327" name="Google Shape;327;p10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B89D4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321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9" name="Google Shape;329;p10"/>
            <p:cNvGrpSpPr/>
            <p:nvPr/>
          </p:nvGrpSpPr>
          <p:grpSpPr>
            <a:xfrm rot="10800000">
              <a:off x="420699" y="422481"/>
              <a:ext cx="5442687" cy="9265877"/>
              <a:chOff x="0" y="0"/>
              <a:chExt cx="660400" cy="1124295"/>
            </a:xfrm>
          </p:grpSpPr>
          <p:sp>
            <p:nvSpPr>
              <p:cNvPr id="330" name="Google Shape;330;p10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B89D4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321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2" name="Google Shape;332;p10"/>
            <p:cNvGrpSpPr/>
            <p:nvPr/>
          </p:nvGrpSpPr>
          <p:grpSpPr>
            <a:xfrm rot="10800000">
              <a:off x="890316" y="945575"/>
              <a:ext cx="4503400" cy="8153513"/>
              <a:chOff x="0" y="0"/>
              <a:chExt cx="660400" cy="1195670"/>
            </a:xfrm>
          </p:grpSpPr>
          <p:sp>
            <p:nvSpPr>
              <p:cNvPr id="333" name="Google Shape;333;p10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B89D4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321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5" name="Google Shape;335;p10"/>
            <p:cNvGrpSpPr/>
            <p:nvPr/>
          </p:nvGrpSpPr>
          <p:grpSpPr>
            <a:xfrm rot="10800000">
              <a:off x="1367201" y="1568078"/>
              <a:ext cx="3549650" cy="7050097"/>
              <a:chOff x="0" y="0"/>
              <a:chExt cx="660400" cy="1311646"/>
            </a:xfrm>
          </p:grpSpPr>
          <p:sp>
            <p:nvSpPr>
              <p:cNvPr id="336" name="Google Shape;336;p10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B89D4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321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8" name="Google Shape;338;p10"/>
            <p:cNvGrpSpPr/>
            <p:nvPr/>
          </p:nvGrpSpPr>
          <p:grpSpPr>
            <a:xfrm rot="10800000">
              <a:off x="1767921" y="2017592"/>
              <a:ext cx="2748189" cy="6147715"/>
              <a:chOff x="0" y="0"/>
              <a:chExt cx="660400" cy="1477319"/>
            </a:xfrm>
          </p:grpSpPr>
          <p:sp>
            <p:nvSpPr>
              <p:cNvPr id="339" name="Google Shape;339;p10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B89D4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321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1" name="Google Shape;341;p10"/>
            <p:cNvGrpSpPr/>
            <p:nvPr/>
          </p:nvGrpSpPr>
          <p:grpSpPr>
            <a:xfrm rot="10800000">
              <a:off x="2115777" y="2470624"/>
              <a:ext cx="2052523" cy="5284800"/>
              <a:chOff x="0" y="0"/>
              <a:chExt cx="660400" cy="1700386"/>
            </a:xfrm>
          </p:grpSpPr>
          <p:sp>
            <p:nvSpPr>
              <p:cNvPr id="342" name="Google Shape;342;p10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B89D4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321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10"/>
          <p:cNvSpPr/>
          <p:nvPr>
            <p:ph idx="2" type="pic"/>
          </p:nvPr>
        </p:nvSpPr>
        <p:spPr>
          <a:xfrm>
            <a:off x="9362131" y="1801525"/>
            <a:ext cx="8158200" cy="611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76025" y="98801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lice"/>
              <a:buNone/>
              <a:defRPr i="0" sz="4400" u="none" cap="none" strike="noStrike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764600" y="34808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pen Sans"/>
              <a:buChar char="•"/>
              <a:defRPr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Char char="–"/>
              <a:defRPr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•"/>
              <a:defRPr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–"/>
              <a:defRPr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»"/>
              <a:defRPr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•"/>
              <a:defRPr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•"/>
              <a:defRPr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•"/>
              <a:defRPr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•"/>
              <a:defRPr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DBFF8"/>
        </a:solid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13"/>
          <p:cNvGrpSpPr/>
          <p:nvPr/>
        </p:nvGrpSpPr>
        <p:grpSpPr>
          <a:xfrm>
            <a:off x="-2780907" y="-3332311"/>
            <a:ext cx="6568145" cy="10644284"/>
            <a:chOff x="1" y="1"/>
            <a:chExt cx="8757526" cy="14192379"/>
          </a:xfrm>
        </p:grpSpPr>
        <p:grpSp>
          <p:nvGrpSpPr>
            <p:cNvPr id="430" name="Google Shape;430;p13"/>
            <p:cNvGrpSpPr/>
            <p:nvPr/>
          </p:nvGrpSpPr>
          <p:grpSpPr>
            <a:xfrm rot="-13330">
              <a:off x="27419" y="16820"/>
              <a:ext cx="8702690" cy="14158740"/>
              <a:chOff x="0" y="0"/>
              <a:chExt cx="660400" cy="1074430"/>
            </a:xfrm>
          </p:grpSpPr>
          <p:sp>
            <p:nvSpPr>
              <p:cNvPr id="431" name="Google Shape;431;p13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3" name="Google Shape;433;p13"/>
            <p:cNvGrpSpPr/>
            <p:nvPr/>
          </p:nvGrpSpPr>
          <p:grpSpPr>
            <a:xfrm rot="-13330">
              <a:off x="609999" y="680075"/>
              <a:ext cx="7537530" cy="12832230"/>
              <a:chOff x="0" y="0"/>
              <a:chExt cx="660400" cy="1124295"/>
            </a:xfrm>
          </p:grpSpPr>
          <p:sp>
            <p:nvSpPr>
              <p:cNvPr id="434" name="Google Shape;434;p13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6" name="Google Shape;436;p13"/>
            <p:cNvGrpSpPr/>
            <p:nvPr/>
          </p:nvGrpSpPr>
          <p:grpSpPr>
            <a:xfrm rot="-13330">
              <a:off x="1260438" y="1450388"/>
              <a:ext cx="6236652" cy="11291604"/>
              <a:chOff x="0" y="0"/>
              <a:chExt cx="660400" cy="1195670"/>
            </a:xfrm>
          </p:grpSpPr>
          <p:sp>
            <p:nvSpPr>
              <p:cNvPr id="437" name="Google Shape;437;p13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9" name="Google Shape;439;p13"/>
            <p:cNvGrpSpPr/>
            <p:nvPr/>
          </p:nvGrpSpPr>
          <p:grpSpPr>
            <a:xfrm rot="-13330">
              <a:off x="1920840" y="2214411"/>
              <a:ext cx="4915848" cy="9763559"/>
              <a:chOff x="0" y="0"/>
              <a:chExt cx="660400" cy="1311646"/>
            </a:xfrm>
          </p:grpSpPr>
          <p:sp>
            <p:nvSpPr>
              <p:cNvPr id="440" name="Google Shape;440;p13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2" name="Google Shape;442;p13"/>
            <p:cNvGrpSpPr/>
            <p:nvPr/>
          </p:nvGrpSpPr>
          <p:grpSpPr>
            <a:xfrm rot="-13330">
              <a:off x="2475820" y="2839294"/>
              <a:ext cx="3805887" cy="8513792"/>
              <a:chOff x="0" y="0"/>
              <a:chExt cx="660400" cy="1477319"/>
            </a:xfrm>
          </p:grpSpPr>
          <p:sp>
            <p:nvSpPr>
              <p:cNvPr id="443" name="Google Shape;443;p13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5" name="Google Shape;445;p13"/>
            <p:cNvGrpSpPr/>
            <p:nvPr/>
          </p:nvGrpSpPr>
          <p:grpSpPr>
            <a:xfrm rot="-13330">
              <a:off x="2957497" y="3436736"/>
              <a:ext cx="2842534" cy="7318907"/>
              <a:chOff x="0" y="0"/>
              <a:chExt cx="660400" cy="1700386"/>
            </a:xfrm>
          </p:grpSpPr>
          <p:sp>
            <p:nvSpPr>
              <p:cNvPr id="446" name="Google Shape;446;p13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8" name="Google Shape;448;p13"/>
          <p:cNvGrpSpPr/>
          <p:nvPr/>
        </p:nvGrpSpPr>
        <p:grpSpPr>
          <a:xfrm>
            <a:off x="15024491" y="6273855"/>
            <a:ext cx="6527018" cy="10619055"/>
            <a:chOff x="0" y="0"/>
            <a:chExt cx="8702690" cy="14158740"/>
          </a:xfrm>
        </p:grpSpPr>
        <p:grpSp>
          <p:nvGrpSpPr>
            <p:cNvPr id="449" name="Google Shape;449;p13"/>
            <p:cNvGrpSpPr/>
            <p:nvPr/>
          </p:nvGrpSpPr>
          <p:grpSpPr>
            <a:xfrm rot="10800000">
              <a:off x="0" y="0"/>
              <a:ext cx="8702690" cy="14158740"/>
              <a:chOff x="0" y="0"/>
              <a:chExt cx="660400" cy="1074430"/>
            </a:xfrm>
          </p:grpSpPr>
          <p:sp>
            <p:nvSpPr>
              <p:cNvPr id="450" name="Google Shape;450;p13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2" name="Google Shape;452;p13"/>
            <p:cNvGrpSpPr/>
            <p:nvPr/>
          </p:nvGrpSpPr>
          <p:grpSpPr>
            <a:xfrm rot="10800000">
              <a:off x="582580" y="663255"/>
              <a:ext cx="7537530" cy="12832230"/>
              <a:chOff x="0" y="0"/>
              <a:chExt cx="660400" cy="1124295"/>
            </a:xfrm>
          </p:grpSpPr>
          <p:sp>
            <p:nvSpPr>
              <p:cNvPr id="453" name="Google Shape;453;p13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5" name="Google Shape;455;p13"/>
            <p:cNvGrpSpPr/>
            <p:nvPr/>
          </p:nvGrpSpPr>
          <p:grpSpPr>
            <a:xfrm rot="10800000">
              <a:off x="1233019" y="1433568"/>
              <a:ext cx="6236652" cy="11291604"/>
              <a:chOff x="0" y="0"/>
              <a:chExt cx="660400" cy="1195670"/>
            </a:xfrm>
          </p:grpSpPr>
          <p:sp>
            <p:nvSpPr>
              <p:cNvPr id="456" name="Google Shape;456;p13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8" name="Google Shape;458;p13"/>
            <p:cNvGrpSpPr/>
            <p:nvPr/>
          </p:nvGrpSpPr>
          <p:grpSpPr>
            <a:xfrm rot="10800000">
              <a:off x="1893421" y="2197591"/>
              <a:ext cx="4915848" cy="9763559"/>
              <a:chOff x="0" y="0"/>
              <a:chExt cx="660400" cy="1311646"/>
            </a:xfrm>
          </p:grpSpPr>
          <p:sp>
            <p:nvSpPr>
              <p:cNvPr id="459" name="Google Shape;459;p13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1" name="Google Shape;461;p13"/>
            <p:cNvGrpSpPr/>
            <p:nvPr/>
          </p:nvGrpSpPr>
          <p:grpSpPr>
            <a:xfrm rot="10800000">
              <a:off x="2448402" y="2822474"/>
              <a:ext cx="3805887" cy="8513792"/>
              <a:chOff x="0" y="0"/>
              <a:chExt cx="660400" cy="1477319"/>
            </a:xfrm>
          </p:grpSpPr>
          <p:sp>
            <p:nvSpPr>
              <p:cNvPr id="462" name="Google Shape;462;p13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4" name="Google Shape;464;p13"/>
            <p:cNvGrpSpPr/>
            <p:nvPr/>
          </p:nvGrpSpPr>
          <p:grpSpPr>
            <a:xfrm rot="10800000">
              <a:off x="2930078" y="3419917"/>
              <a:ext cx="2842534" cy="7318907"/>
              <a:chOff x="0" y="0"/>
              <a:chExt cx="660400" cy="1700386"/>
            </a:xfrm>
          </p:grpSpPr>
          <p:sp>
            <p:nvSpPr>
              <p:cNvPr id="465" name="Google Shape;465;p13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13"/>
              <p:cNvSpPr txBox="1"/>
              <p:nvPr/>
            </p:nvSpPr>
            <p:spPr>
              <a:xfrm>
                <a:off x="0" y="0"/>
                <a:ext cx="6604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5725" lIns="95725" spcFirstLastPara="1" rIns="95725" wrap="square" tIns="95725">
                <a:noAutofit/>
              </a:bodyPr>
              <a:lstStyle/>
              <a:p>
                <a:pPr indent="0" lvl="0" marL="0" marR="0" rtl="0" algn="ctr">
                  <a:lnSpc>
                    <a:spcPct val="183055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67" name="Google Shape;467;p1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68" name="Google Shape;468;p13"/>
            <p:cNvSpPr/>
            <p:nvPr/>
          </p:nvSpPr>
          <p:spPr>
            <a:xfrm>
              <a:off x="0" y="0"/>
              <a:ext cx="4274726" cy="2167467"/>
            </a:xfrm>
            <a:custGeom>
              <a:rect b="b" l="l" r="r" t="t"/>
              <a:pathLst>
                <a:path extrusionOk="0" h="216746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469" name="Google Shape;469;p13"/>
            <p:cNvSpPr txBox="1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97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0" name="Google Shape;470;p13"/>
          <p:cNvGrpSpPr/>
          <p:nvPr/>
        </p:nvGrpSpPr>
        <p:grpSpPr>
          <a:xfrm>
            <a:off x="1509264" y="1566144"/>
            <a:ext cx="15312697" cy="7237746"/>
            <a:chOff x="0" y="0"/>
            <a:chExt cx="4032974" cy="1906238"/>
          </a:xfrm>
        </p:grpSpPr>
        <p:sp>
          <p:nvSpPr>
            <p:cNvPr id="471" name="Google Shape;471;p13"/>
            <p:cNvSpPr/>
            <p:nvPr/>
          </p:nvSpPr>
          <p:spPr>
            <a:xfrm>
              <a:off x="0" y="0"/>
              <a:ext cx="4032974" cy="1906238"/>
            </a:xfrm>
            <a:custGeom>
              <a:rect b="b" l="l" r="r" t="t"/>
              <a:pathLst>
                <a:path extrusionOk="0" h="1906238" w="4032974">
                  <a:moveTo>
                    <a:pt x="0" y="0"/>
                  </a:moveTo>
                  <a:lnTo>
                    <a:pt x="4032974" y="0"/>
                  </a:lnTo>
                  <a:lnTo>
                    <a:pt x="4032974" y="1906238"/>
                  </a:lnTo>
                  <a:lnTo>
                    <a:pt x="0" y="19062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flat" cmpd="sng" w="57150">
              <a:solidFill>
                <a:srgbClr val="B89D40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72" name="Google Shape;472;p13"/>
            <p:cNvSpPr txBox="1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97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73" name="Google Shape;473;p13"/>
          <p:cNvCxnSpPr/>
          <p:nvPr/>
        </p:nvCxnSpPr>
        <p:spPr>
          <a:xfrm>
            <a:off x="4383518" y="5143498"/>
            <a:ext cx="9387600" cy="0"/>
          </a:xfrm>
          <a:prstGeom prst="straightConnector1">
            <a:avLst/>
          </a:prstGeom>
          <a:noFill/>
          <a:ln cap="flat" cmpd="sng" w="57150">
            <a:solidFill>
              <a:srgbClr val="B89D4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4" name="Google Shape;474;p13"/>
          <p:cNvSpPr txBox="1"/>
          <p:nvPr/>
        </p:nvSpPr>
        <p:spPr>
          <a:xfrm>
            <a:off x="4383500" y="2613100"/>
            <a:ext cx="9387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0">
                <a:solidFill>
                  <a:srgbClr val="191919"/>
                </a:solidFill>
                <a:latin typeface="Alice"/>
                <a:ea typeface="Alice"/>
                <a:cs typeface="Alice"/>
                <a:sym typeface="Alice"/>
              </a:rPr>
              <a:t>Binary Search</a:t>
            </a:r>
            <a:r>
              <a:rPr b="0" i="0" lang="en-US" sz="11000" u="none" cap="none" strike="noStrike">
                <a:solidFill>
                  <a:srgbClr val="191919"/>
                </a:solidFill>
                <a:latin typeface="Alice"/>
                <a:ea typeface="Alice"/>
                <a:cs typeface="Alice"/>
                <a:sym typeface="Alice"/>
              </a:rPr>
              <a:t> </a:t>
            </a:r>
            <a:endParaRPr/>
          </a:p>
        </p:txBody>
      </p:sp>
      <p:sp>
        <p:nvSpPr>
          <p:cNvPr id="475" name="Google Shape;475;p13"/>
          <p:cNvSpPr txBox="1"/>
          <p:nvPr/>
        </p:nvSpPr>
        <p:spPr>
          <a:xfrm>
            <a:off x="5019038" y="6826198"/>
            <a:ext cx="81165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Open Sans"/>
                <a:ea typeface="Open Sans"/>
                <a:cs typeface="Open Sans"/>
                <a:sym typeface="Open Sans"/>
              </a:rPr>
              <a:t>Allana Paganini, Bianca Maccarini, Jaqueline Camargo e João Danielewicz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0" name="Google Shape;480;p14"/>
          <p:cNvGrpSpPr/>
          <p:nvPr/>
        </p:nvGrpSpPr>
        <p:grpSpPr>
          <a:xfrm>
            <a:off x="2149712" y="-255116"/>
            <a:ext cx="1793687" cy="1919916"/>
            <a:chOff x="0" y="-57150"/>
            <a:chExt cx="812800" cy="870000"/>
          </a:xfrm>
        </p:grpSpPr>
        <p:sp>
          <p:nvSpPr>
            <p:cNvPr id="481" name="Google Shape;481;p1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482" name="Google Shape;482;p14"/>
            <p:cNvSpPr txBox="1"/>
            <p:nvPr/>
          </p:nvSpPr>
          <p:spPr>
            <a:xfrm>
              <a:off x="0" y="-57150"/>
              <a:ext cx="812700" cy="870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3" name="Google Shape;483;p14"/>
          <p:cNvGrpSpPr/>
          <p:nvPr/>
        </p:nvGrpSpPr>
        <p:grpSpPr>
          <a:xfrm>
            <a:off x="15652305" y="7813855"/>
            <a:ext cx="2143028" cy="2143028"/>
            <a:chOff x="0" y="0"/>
            <a:chExt cx="812800" cy="812800"/>
          </a:xfrm>
        </p:grpSpPr>
        <p:sp>
          <p:nvSpPr>
            <p:cNvPr id="484" name="Google Shape;484;p1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540616" y="82374"/>
                  </a:lnTo>
                  <a:lnTo>
                    <a:pt x="693768" y="119032"/>
                  </a:lnTo>
                  <a:lnTo>
                    <a:pt x="730427" y="272184"/>
                  </a:lnTo>
                  <a:lnTo>
                    <a:pt x="812800" y="406400"/>
                  </a:lnTo>
                  <a:lnTo>
                    <a:pt x="730427" y="540616"/>
                  </a:lnTo>
                  <a:lnTo>
                    <a:pt x="693768" y="693768"/>
                  </a:lnTo>
                  <a:lnTo>
                    <a:pt x="540616" y="730427"/>
                  </a:lnTo>
                  <a:lnTo>
                    <a:pt x="406400" y="812800"/>
                  </a:lnTo>
                  <a:lnTo>
                    <a:pt x="272184" y="730427"/>
                  </a:lnTo>
                  <a:lnTo>
                    <a:pt x="119032" y="693768"/>
                  </a:lnTo>
                  <a:lnTo>
                    <a:pt x="82374" y="540616"/>
                  </a:lnTo>
                  <a:lnTo>
                    <a:pt x="0" y="406400"/>
                  </a:lnTo>
                  <a:lnTo>
                    <a:pt x="82374" y="272184"/>
                  </a:lnTo>
                  <a:lnTo>
                    <a:pt x="119032" y="119032"/>
                  </a:lnTo>
                  <a:lnTo>
                    <a:pt x="272184" y="82374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485" name="Google Shape;485;p14"/>
            <p:cNvSpPr txBox="1"/>
            <p:nvPr/>
          </p:nvSpPr>
          <p:spPr>
            <a:xfrm>
              <a:off x="139700" y="82550"/>
              <a:ext cx="533400" cy="590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6" name="Google Shape;486;p14"/>
          <p:cNvGrpSpPr/>
          <p:nvPr/>
        </p:nvGrpSpPr>
        <p:grpSpPr>
          <a:xfrm>
            <a:off x="5269570" y="8945826"/>
            <a:ext cx="3452856" cy="2143028"/>
            <a:chOff x="0" y="0"/>
            <a:chExt cx="812800" cy="812800"/>
          </a:xfrm>
        </p:grpSpPr>
        <p:sp>
          <p:nvSpPr>
            <p:cNvPr id="487" name="Google Shape;487;p1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488" name="Google Shape;488;p14"/>
            <p:cNvSpPr txBox="1"/>
            <p:nvPr/>
          </p:nvSpPr>
          <p:spPr>
            <a:xfrm>
              <a:off x="139700" y="82550"/>
              <a:ext cx="533400" cy="590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9" name="Google Shape;489;p14"/>
          <p:cNvGrpSpPr/>
          <p:nvPr/>
        </p:nvGrpSpPr>
        <p:grpSpPr>
          <a:xfrm rot="-1788652">
            <a:off x="12040230" y="254266"/>
            <a:ext cx="1481896" cy="1724389"/>
            <a:chOff x="0" y="0"/>
            <a:chExt cx="698500" cy="812800"/>
          </a:xfrm>
        </p:grpSpPr>
        <p:sp>
          <p:nvSpPr>
            <p:cNvPr id="490" name="Google Shape;490;p14"/>
            <p:cNvSpPr/>
            <p:nvPr/>
          </p:nvSpPr>
          <p:spPr>
            <a:xfrm>
              <a:off x="0" y="0"/>
              <a:ext cx="698500" cy="812800"/>
            </a:xfrm>
            <a:custGeom>
              <a:rect b="b" l="l" r="r" t="t"/>
              <a:pathLst>
                <a:path extrusionOk="0"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491" name="Google Shape;491;p14"/>
            <p:cNvSpPr txBox="1"/>
            <p:nvPr/>
          </p:nvSpPr>
          <p:spPr>
            <a:xfrm>
              <a:off x="0" y="82550"/>
              <a:ext cx="698400" cy="590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2" name="Google Shape;492;p14"/>
          <p:cNvGrpSpPr/>
          <p:nvPr/>
        </p:nvGrpSpPr>
        <p:grpSpPr>
          <a:xfrm>
            <a:off x="1987083" y="2712000"/>
            <a:ext cx="14313836" cy="4862992"/>
            <a:chOff x="1338458" y="3181600"/>
            <a:chExt cx="14313836" cy="4862992"/>
          </a:xfrm>
        </p:grpSpPr>
        <p:grpSp>
          <p:nvGrpSpPr>
            <p:cNvPr id="493" name="Google Shape;493;p14"/>
            <p:cNvGrpSpPr/>
            <p:nvPr/>
          </p:nvGrpSpPr>
          <p:grpSpPr>
            <a:xfrm>
              <a:off x="2401070" y="3181600"/>
              <a:ext cx="13251224" cy="4862992"/>
              <a:chOff x="6619099" y="3429001"/>
              <a:chExt cx="9623256" cy="4181061"/>
            </a:xfrm>
          </p:grpSpPr>
          <p:sp>
            <p:nvSpPr>
              <p:cNvPr id="494" name="Google Shape;494;p14"/>
              <p:cNvSpPr/>
              <p:nvPr/>
            </p:nvSpPr>
            <p:spPr>
              <a:xfrm>
                <a:off x="8644200" y="4221374"/>
                <a:ext cx="5026178" cy="1496690"/>
              </a:xfrm>
              <a:custGeom>
                <a:rect b="b" l="l" r="r" t="t"/>
                <a:pathLst>
                  <a:path extrusionOk="0"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9DAF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5" name="Google Shape;495;p14"/>
              <p:cNvGrpSpPr/>
              <p:nvPr/>
            </p:nvGrpSpPr>
            <p:grpSpPr>
              <a:xfrm>
                <a:off x="6619099" y="4100387"/>
                <a:ext cx="3016053" cy="3509670"/>
                <a:chOff x="0" y="0"/>
                <a:chExt cx="698500" cy="812800"/>
              </a:xfrm>
            </p:grpSpPr>
            <p:sp>
              <p:nvSpPr>
                <p:cNvPr id="496" name="Google Shape;496;p14"/>
                <p:cNvSpPr/>
                <p:nvPr/>
              </p:nvSpPr>
              <p:spPr>
                <a:xfrm>
                  <a:off x="0" y="0"/>
                  <a:ext cx="698500" cy="812800"/>
                </a:xfrm>
                <a:custGeom>
                  <a:rect b="b" l="l" r="r" t="t"/>
                  <a:pathLst>
                    <a:path extrusionOk="0" h="812800" w="698500">
                      <a:moveTo>
                        <a:pt x="349250" y="0"/>
                      </a:moveTo>
                      <a:lnTo>
                        <a:pt x="698500" y="203200"/>
                      </a:lnTo>
                      <a:lnTo>
                        <a:pt x="698500" y="609600"/>
                      </a:lnTo>
                      <a:lnTo>
                        <a:pt x="349250" y="812800"/>
                      </a:lnTo>
                      <a:lnTo>
                        <a:pt x="0" y="609600"/>
                      </a:lnTo>
                      <a:lnTo>
                        <a:pt x="0" y="203200"/>
                      </a:lnTo>
                      <a:lnTo>
                        <a:pt x="349250" y="0"/>
                      </a:lnTo>
                      <a:close/>
                    </a:path>
                  </a:pathLst>
                </a:custGeom>
                <a:solidFill>
                  <a:srgbClr val="C9DAF8"/>
                </a:solidFill>
                <a:ln>
                  <a:noFill/>
                </a:ln>
              </p:spPr>
            </p:sp>
            <p:sp>
              <p:nvSpPr>
                <p:cNvPr id="497" name="Google Shape;497;p14"/>
                <p:cNvSpPr txBox="1"/>
                <p:nvPr/>
              </p:nvSpPr>
              <p:spPr>
                <a:xfrm>
                  <a:off x="0" y="82550"/>
                  <a:ext cx="698400" cy="590700"/>
                </a:xfrm>
                <a:prstGeom prst="rect">
                  <a:avLst/>
                </a:prstGeom>
                <a:solidFill>
                  <a:srgbClr val="C9DAF8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7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498" name="Google Shape;498;p14"/>
              <p:cNvSpPr/>
              <p:nvPr/>
            </p:nvSpPr>
            <p:spPr>
              <a:xfrm>
                <a:off x="8202850" y="5092577"/>
                <a:ext cx="2517485" cy="2517485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lnTo>
                      <a:pt x="812800" y="406400"/>
                    </a:lnTo>
                    <a:lnTo>
                      <a:pt x="406400" y="812800"/>
                    </a:lnTo>
                    <a:lnTo>
                      <a:pt x="0" y="406400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C9DAF8"/>
              </a:solidFill>
              <a:ln>
                <a:noFill/>
              </a:ln>
            </p:spPr>
          </p:sp>
          <p:sp>
            <p:nvSpPr>
              <p:cNvPr id="499" name="Google Shape;499;p14"/>
              <p:cNvSpPr/>
              <p:nvPr/>
            </p:nvSpPr>
            <p:spPr>
              <a:xfrm>
                <a:off x="8361375" y="4610625"/>
                <a:ext cx="6462817" cy="2156440"/>
              </a:xfrm>
              <a:custGeom>
                <a:rect b="b" l="l" r="r" t="t"/>
                <a:pathLst>
                  <a:path extrusionOk="0"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C9DAF8"/>
              </a:solidFill>
              <a:ln>
                <a:noFill/>
              </a:ln>
            </p:spPr>
          </p:sp>
          <p:grpSp>
            <p:nvGrpSpPr>
              <p:cNvPr id="500" name="Google Shape;500;p14"/>
              <p:cNvGrpSpPr/>
              <p:nvPr/>
            </p:nvGrpSpPr>
            <p:grpSpPr>
              <a:xfrm>
                <a:off x="10028779" y="5092580"/>
                <a:ext cx="1589782" cy="2177659"/>
                <a:chOff x="0" y="-57150"/>
                <a:chExt cx="635100" cy="869950"/>
              </a:xfrm>
            </p:grpSpPr>
            <p:sp>
              <p:nvSpPr>
                <p:cNvPr id="501" name="Google Shape;501;p14"/>
                <p:cNvSpPr/>
                <p:nvPr/>
              </p:nvSpPr>
              <p:spPr>
                <a:xfrm>
                  <a:off x="0" y="0"/>
                  <a:ext cx="635000" cy="812800"/>
                </a:xfrm>
                <a:custGeom>
                  <a:rect b="b" l="l" r="r" t="t"/>
                  <a:pathLst>
                    <a:path extrusionOk="0" h="812800" w="635000">
                      <a:moveTo>
                        <a:pt x="635000" y="0"/>
                      </a:moveTo>
                      <a:lnTo>
                        <a:pt x="635000" y="698500"/>
                      </a:lnTo>
                      <a:lnTo>
                        <a:pt x="317500" y="812800"/>
                      </a:lnTo>
                      <a:lnTo>
                        <a:pt x="0" y="698500"/>
                      </a:lnTo>
                      <a:lnTo>
                        <a:pt x="0" y="0"/>
                      </a:lnTo>
                      <a:lnTo>
                        <a:pt x="635000" y="0"/>
                      </a:lnTo>
                      <a:close/>
                    </a:path>
                  </a:pathLst>
                </a:custGeom>
                <a:solidFill>
                  <a:srgbClr val="C9DAF8"/>
                </a:solidFill>
                <a:ln>
                  <a:noFill/>
                </a:ln>
              </p:spPr>
            </p:sp>
            <p:sp>
              <p:nvSpPr>
                <p:cNvPr id="502" name="Google Shape;502;p14"/>
                <p:cNvSpPr txBox="1"/>
                <p:nvPr/>
              </p:nvSpPr>
              <p:spPr>
                <a:xfrm>
                  <a:off x="0" y="-57150"/>
                  <a:ext cx="635100" cy="755700"/>
                </a:xfrm>
                <a:prstGeom prst="rect">
                  <a:avLst/>
                </a:prstGeom>
                <a:solidFill>
                  <a:srgbClr val="C9DAF8"/>
                </a:solidFill>
                <a:ln>
                  <a:noFill/>
                </a:ln>
              </p:spPr>
              <p:txBody>
                <a:bodyPr anchorCtr="0" anchor="ctr" bIns="50800" lIns="50800" spcFirstLastPara="1" rIns="50800" wrap="square" tIns="50800">
                  <a:noAutofit/>
                </a:bodyPr>
                <a:lstStyle/>
                <a:p>
                  <a:pPr indent="0" lvl="0" marL="0" marR="0" rtl="0" algn="ctr">
                    <a:lnSpc>
                      <a:spcPct val="17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503" name="Google Shape;503;p14"/>
              <p:cNvSpPr/>
              <p:nvPr/>
            </p:nvSpPr>
            <p:spPr>
              <a:xfrm>
                <a:off x="13226298" y="3429001"/>
                <a:ext cx="3016057" cy="2517485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lnTo>
                      <a:pt x="540616" y="82374"/>
                    </a:lnTo>
                    <a:lnTo>
                      <a:pt x="693768" y="119032"/>
                    </a:lnTo>
                    <a:lnTo>
                      <a:pt x="730427" y="272184"/>
                    </a:lnTo>
                    <a:lnTo>
                      <a:pt x="812800" y="406400"/>
                    </a:lnTo>
                    <a:lnTo>
                      <a:pt x="730427" y="540616"/>
                    </a:lnTo>
                    <a:lnTo>
                      <a:pt x="693768" y="693768"/>
                    </a:lnTo>
                    <a:lnTo>
                      <a:pt x="540616" y="730427"/>
                    </a:lnTo>
                    <a:lnTo>
                      <a:pt x="406400" y="812800"/>
                    </a:lnTo>
                    <a:lnTo>
                      <a:pt x="272184" y="730427"/>
                    </a:lnTo>
                    <a:lnTo>
                      <a:pt x="119032" y="693768"/>
                    </a:lnTo>
                    <a:lnTo>
                      <a:pt x="82374" y="540616"/>
                    </a:lnTo>
                    <a:lnTo>
                      <a:pt x="0" y="406400"/>
                    </a:lnTo>
                    <a:lnTo>
                      <a:pt x="82374" y="272184"/>
                    </a:lnTo>
                    <a:lnTo>
                      <a:pt x="119032" y="119032"/>
                    </a:lnTo>
                    <a:lnTo>
                      <a:pt x="272184" y="82374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C9DAF8"/>
              </a:solidFill>
              <a:ln>
                <a:noFill/>
              </a:ln>
            </p:spPr>
          </p:sp>
        </p:grpSp>
        <p:grpSp>
          <p:nvGrpSpPr>
            <p:cNvPr id="504" name="Google Shape;504;p14"/>
            <p:cNvGrpSpPr/>
            <p:nvPr/>
          </p:nvGrpSpPr>
          <p:grpSpPr>
            <a:xfrm rot="2700000">
              <a:off x="1754560" y="4874565"/>
              <a:ext cx="1793637" cy="1919863"/>
              <a:chOff x="0" y="-57150"/>
              <a:chExt cx="812800" cy="870000"/>
            </a:xfrm>
          </p:grpSpPr>
          <p:sp>
            <p:nvSpPr>
              <p:cNvPr id="505" name="Google Shape;505;p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C9DAF8"/>
              </a:solidFill>
              <a:ln>
                <a:noFill/>
              </a:ln>
            </p:spPr>
          </p:sp>
          <p:sp>
            <p:nvSpPr>
              <p:cNvPr id="506" name="Google Shape;506;p14"/>
              <p:cNvSpPr txBox="1"/>
              <p:nvPr/>
            </p:nvSpPr>
            <p:spPr>
              <a:xfrm>
                <a:off x="0" y="-57150"/>
                <a:ext cx="812700" cy="870000"/>
              </a:xfrm>
              <a:prstGeom prst="rect">
                <a:avLst/>
              </a:prstGeom>
              <a:solidFill>
                <a:srgbClr val="C9DAF8"/>
              </a:solidFill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7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07" name="Google Shape;507;p14"/>
          <p:cNvSpPr txBox="1"/>
          <p:nvPr>
            <p:ph type="title"/>
          </p:nvPr>
        </p:nvSpPr>
        <p:spPr>
          <a:xfrm>
            <a:off x="3049700" y="4509750"/>
            <a:ext cx="11242800" cy="126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 que é o Binary Search?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p15"/>
          <p:cNvGrpSpPr/>
          <p:nvPr/>
        </p:nvGrpSpPr>
        <p:grpSpPr>
          <a:xfrm>
            <a:off x="236107" y="1670238"/>
            <a:ext cx="16047124" cy="7361233"/>
            <a:chOff x="3252787" y="3618164"/>
            <a:chExt cx="9539367" cy="3765722"/>
          </a:xfrm>
        </p:grpSpPr>
        <p:sp>
          <p:nvSpPr>
            <p:cNvPr id="513" name="Google Shape;513;p15"/>
            <p:cNvSpPr/>
            <p:nvPr/>
          </p:nvSpPr>
          <p:spPr>
            <a:xfrm>
              <a:off x="3252787" y="4056027"/>
              <a:ext cx="4523277" cy="3045968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5134571" y="4803246"/>
              <a:ext cx="7160768" cy="258064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  <p:sp>
          <p:nvSpPr>
            <p:cNvPr id="515" name="Google Shape;515;p15"/>
            <p:cNvSpPr/>
            <p:nvPr/>
          </p:nvSpPr>
          <p:spPr>
            <a:xfrm>
              <a:off x="9792146" y="3956964"/>
              <a:ext cx="3000009" cy="258064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6909076" y="3842312"/>
              <a:ext cx="3410664" cy="2401824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6245789" y="5695289"/>
              <a:ext cx="1530287" cy="1688592"/>
            </a:xfrm>
            <a:custGeom>
              <a:rect b="b" l="l" r="r" t="t"/>
              <a:pathLst>
                <a:path extrusionOk="0" h="812800" w="736600">
                  <a:moveTo>
                    <a:pt x="736600" y="0"/>
                  </a:moveTo>
                  <a:lnTo>
                    <a:pt x="736600" y="812800"/>
                  </a:lnTo>
                  <a:lnTo>
                    <a:pt x="368300" y="685800"/>
                  </a:lnTo>
                  <a:lnTo>
                    <a:pt x="0" y="812800"/>
                  </a:lnTo>
                  <a:lnTo>
                    <a:pt x="0" y="0"/>
                  </a:lnTo>
                  <a:lnTo>
                    <a:pt x="73660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  <p:sp>
          <p:nvSpPr>
            <p:cNvPr id="518" name="Google Shape;518;p15"/>
            <p:cNvSpPr/>
            <p:nvPr/>
          </p:nvSpPr>
          <p:spPr>
            <a:xfrm>
              <a:off x="9077514" y="3618164"/>
              <a:ext cx="1530287" cy="1688592"/>
            </a:xfrm>
            <a:custGeom>
              <a:rect b="b" l="l" r="r" t="t"/>
              <a:pathLst>
                <a:path extrusionOk="0" h="812800" w="736600">
                  <a:moveTo>
                    <a:pt x="736600" y="0"/>
                  </a:moveTo>
                  <a:lnTo>
                    <a:pt x="736600" y="812800"/>
                  </a:lnTo>
                  <a:lnTo>
                    <a:pt x="368300" y="685800"/>
                  </a:lnTo>
                  <a:lnTo>
                    <a:pt x="0" y="812800"/>
                  </a:lnTo>
                  <a:lnTo>
                    <a:pt x="0" y="0"/>
                  </a:lnTo>
                  <a:lnTo>
                    <a:pt x="73660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</p:grpSp>
      <p:sp>
        <p:nvSpPr>
          <p:cNvPr id="519" name="Google Shape;519;p15"/>
          <p:cNvSpPr/>
          <p:nvPr/>
        </p:nvSpPr>
        <p:spPr>
          <a:xfrm rot="1067110">
            <a:off x="15349116" y="5811800"/>
            <a:ext cx="1489122" cy="2590395"/>
          </a:xfrm>
          <a:custGeom>
            <a:rect b="b" l="l" r="r" t="t"/>
            <a:pathLst>
              <a:path extrusionOk="0" h="812800" w="736600">
                <a:moveTo>
                  <a:pt x="736600" y="0"/>
                </a:moveTo>
                <a:lnTo>
                  <a:pt x="736600" y="812800"/>
                </a:lnTo>
                <a:lnTo>
                  <a:pt x="368300" y="685800"/>
                </a:lnTo>
                <a:lnTo>
                  <a:pt x="0" y="812800"/>
                </a:lnTo>
                <a:lnTo>
                  <a:pt x="0" y="0"/>
                </a:lnTo>
                <a:lnTo>
                  <a:pt x="736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20" name="Google Shape;520;p15"/>
          <p:cNvSpPr/>
          <p:nvPr/>
        </p:nvSpPr>
        <p:spPr>
          <a:xfrm rot="-7770461">
            <a:off x="5364284" y="8884837"/>
            <a:ext cx="1768609" cy="1889381"/>
          </a:xfrm>
          <a:custGeom>
            <a:rect b="b" l="l" r="r" t="t"/>
            <a:pathLst>
              <a:path extrusionOk="0" h="812800" w="736600">
                <a:moveTo>
                  <a:pt x="736600" y="0"/>
                </a:moveTo>
                <a:lnTo>
                  <a:pt x="736600" y="812800"/>
                </a:lnTo>
                <a:lnTo>
                  <a:pt x="368300" y="685800"/>
                </a:lnTo>
                <a:lnTo>
                  <a:pt x="0" y="812800"/>
                </a:lnTo>
                <a:lnTo>
                  <a:pt x="0" y="0"/>
                </a:lnTo>
                <a:lnTo>
                  <a:pt x="736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21" name="Google Shape;521;p15"/>
          <p:cNvSpPr/>
          <p:nvPr/>
        </p:nvSpPr>
        <p:spPr>
          <a:xfrm rot="-3680623">
            <a:off x="12522241" y="18743"/>
            <a:ext cx="1286409" cy="2344350"/>
          </a:xfrm>
          <a:custGeom>
            <a:rect b="b" l="l" r="r" t="t"/>
            <a:pathLst>
              <a:path extrusionOk="0" h="812800" w="736600">
                <a:moveTo>
                  <a:pt x="736600" y="0"/>
                </a:moveTo>
                <a:lnTo>
                  <a:pt x="736600" y="812800"/>
                </a:lnTo>
                <a:lnTo>
                  <a:pt x="368300" y="685800"/>
                </a:lnTo>
                <a:lnTo>
                  <a:pt x="0" y="812800"/>
                </a:lnTo>
                <a:lnTo>
                  <a:pt x="0" y="0"/>
                </a:lnTo>
                <a:lnTo>
                  <a:pt x="736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22" name="Google Shape;522;p15"/>
          <p:cNvSpPr txBox="1"/>
          <p:nvPr>
            <p:ph idx="1" type="body"/>
          </p:nvPr>
        </p:nvSpPr>
        <p:spPr>
          <a:xfrm>
            <a:off x="1116950" y="3429000"/>
            <a:ext cx="14285400" cy="3802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Binary Search, também conhecido como busca binária, é um algoritmo de busca utilizado para encontrar um determinado elemento em uma lista ordenada de forma eficiente. Ele divide repetidamente a lista ao meio, comparando o elemento buscado com o elemento do meio da lista. Com base nessa comparação, o algoritmo descarta metade da lista, continuando a busca na metade restante. Esse processo é repetido até que o elemento seja encontrado ou até que não haja mais elementos para comparar.</a:t>
            </a:r>
            <a:endParaRPr/>
          </a:p>
        </p:txBody>
      </p:sp>
      <p:pic>
        <p:nvPicPr>
          <p:cNvPr id="523" name="Google Shape;52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2850" y="7027800"/>
            <a:ext cx="3841790" cy="285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39137">
            <a:off x="448582" y="701444"/>
            <a:ext cx="3451561" cy="2550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16"/>
          <p:cNvSpPr txBox="1"/>
          <p:nvPr>
            <p:ph type="title"/>
          </p:nvPr>
        </p:nvSpPr>
        <p:spPr>
          <a:xfrm>
            <a:off x="745775" y="1099500"/>
            <a:ext cx="13716000" cy="126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Exemplificação</a:t>
            </a:r>
            <a:endParaRPr/>
          </a:p>
        </p:txBody>
      </p:sp>
      <p:sp>
        <p:nvSpPr>
          <p:cNvPr id="530" name="Google Shape;530;p16"/>
          <p:cNvSpPr txBox="1"/>
          <p:nvPr>
            <p:ph idx="1" type="body"/>
          </p:nvPr>
        </p:nvSpPr>
        <p:spPr>
          <a:xfrm>
            <a:off x="918200" y="2828413"/>
            <a:ext cx="7746600" cy="543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3200"/>
              <a:t>Primeiro passo:</a:t>
            </a:r>
            <a:r>
              <a:rPr lang="en-US" sz="3200"/>
              <a:t> Selecionar o número que está no meio da lista. 14 será comparado com 47, como 47 é maior, o lado menor da lista será eliminado.</a:t>
            </a:r>
            <a:endParaRPr sz="32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-US" sz="3200"/>
              <a:t>Segundo passo:</a:t>
            </a:r>
            <a:r>
              <a:rPr lang="en-US" sz="3200"/>
              <a:t> Selecionar o número que está no meio da lista não eliminada. 45 &lt; 47, o lado menor será novamente eliminado.</a:t>
            </a:r>
            <a:endParaRPr sz="32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3200"/>
              <a:t>Isso irá se repetir até que o número desejado seja encontrado. </a:t>
            </a:r>
            <a:endParaRPr sz="3200"/>
          </a:p>
        </p:txBody>
      </p:sp>
      <p:pic>
        <p:nvPicPr>
          <p:cNvPr id="531" name="Google Shape;53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2375" y="3164775"/>
            <a:ext cx="9440601" cy="495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7"/>
          <p:cNvSpPr/>
          <p:nvPr/>
        </p:nvSpPr>
        <p:spPr>
          <a:xfrm rot="1929538">
            <a:off x="1089565" y="-120807"/>
            <a:ext cx="1529191" cy="1687384"/>
          </a:xfrm>
          <a:custGeom>
            <a:rect b="b" l="l" r="r" t="t"/>
            <a:pathLst>
              <a:path extrusionOk="0" h="812800" w="736600">
                <a:moveTo>
                  <a:pt x="736600" y="0"/>
                </a:moveTo>
                <a:lnTo>
                  <a:pt x="736600" y="812800"/>
                </a:lnTo>
                <a:lnTo>
                  <a:pt x="368300" y="685800"/>
                </a:lnTo>
                <a:lnTo>
                  <a:pt x="0" y="812800"/>
                </a:lnTo>
                <a:lnTo>
                  <a:pt x="0" y="0"/>
                </a:lnTo>
                <a:lnTo>
                  <a:pt x="736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grpSp>
        <p:nvGrpSpPr>
          <p:cNvPr id="537" name="Google Shape;537;p17"/>
          <p:cNvGrpSpPr/>
          <p:nvPr/>
        </p:nvGrpSpPr>
        <p:grpSpPr>
          <a:xfrm>
            <a:off x="922030" y="804959"/>
            <a:ext cx="14891907" cy="7301735"/>
            <a:chOff x="3252787" y="3618164"/>
            <a:chExt cx="9539367" cy="3765722"/>
          </a:xfrm>
        </p:grpSpPr>
        <p:sp>
          <p:nvSpPr>
            <p:cNvPr id="538" name="Google Shape;538;p17"/>
            <p:cNvSpPr/>
            <p:nvPr/>
          </p:nvSpPr>
          <p:spPr>
            <a:xfrm>
              <a:off x="3252787" y="4056027"/>
              <a:ext cx="4523277" cy="3045968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7"/>
            <p:cNvSpPr/>
            <p:nvPr/>
          </p:nvSpPr>
          <p:spPr>
            <a:xfrm>
              <a:off x="5134571" y="4803246"/>
              <a:ext cx="7160768" cy="258064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  <p:sp>
          <p:nvSpPr>
            <p:cNvPr id="540" name="Google Shape;540;p17"/>
            <p:cNvSpPr/>
            <p:nvPr/>
          </p:nvSpPr>
          <p:spPr>
            <a:xfrm>
              <a:off x="9792146" y="3956964"/>
              <a:ext cx="3000009" cy="258064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7"/>
            <p:cNvSpPr/>
            <p:nvPr/>
          </p:nvSpPr>
          <p:spPr>
            <a:xfrm>
              <a:off x="6871544" y="3848684"/>
              <a:ext cx="3410664" cy="2401824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7"/>
            <p:cNvSpPr/>
            <p:nvPr/>
          </p:nvSpPr>
          <p:spPr>
            <a:xfrm>
              <a:off x="6245789" y="5695289"/>
              <a:ext cx="1530287" cy="1688592"/>
            </a:xfrm>
            <a:custGeom>
              <a:rect b="b" l="l" r="r" t="t"/>
              <a:pathLst>
                <a:path extrusionOk="0" h="812800" w="736600">
                  <a:moveTo>
                    <a:pt x="736600" y="0"/>
                  </a:moveTo>
                  <a:lnTo>
                    <a:pt x="736600" y="812800"/>
                  </a:lnTo>
                  <a:lnTo>
                    <a:pt x="368300" y="685800"/>
                  </a:lnTo>
                  <a:lnTo>
                    <a:pt x="0" y="812800"/>
                  </a:lnTo>
                  <a:lnTo>
                    <a:pt x="0" y="0"/>
                  </a:lnTo>
                  <a:lnTo>
                    <a:pt x="73660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  <p:sp>
          <p:nvSpPr>
            <p:cNvPr id="543" name="Google Shape;543;p17"/>
            <p:cNvSpPr/>
            <p:nvPr/>
          </p:nvSpPr>
          <p:spPr>
            <a:xfrm>
              <a:off x="9115030" y="3618164"/>
              <a:ext cx="1530286" cy="1688592"/>
            </a:xfrm>
            <a:custGeom>
              <a:rect b="b" l="l" r="r" t="t"/>
              <a:pathLst>
                <a:path extrusionOk="0" h="812800" w="736600">
                  <a:moveTo>
                    <a:pt x="736600" y="0"/>
                  </a:moveTo>
                  <a:lnTo>
                    <a:pt x="736600" y="812800"/>
                  </a:lnTo>
                  <a:lnTo>
                    <a:pt x="368300" y="685800"/>
                  </a:lnTo>
                  <a:lnTo>
                    <a:pt x="0" y="812800"/>
                  </a:lnTo>
                  <a:lnTo>
                    <a:pt x="0" y="0"/>
                  </a:lnTo>
                  <a:lnTo>
                    <a:pt x="73660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</p:grpSp>
      <p:sp>
        <p:nvSpPr>
          <p:cNvPr id="544" name="Google Shape;544;p17"/>
          <p:cNvSpPr txBox="1"/>
          <p:nvPr>
            <p:ph type="title"/>
          </p:nvPr>
        </p:nvSpPr>
        <p:spPr>
          <a:xfrm>
            <a:off x="1682775" y="2683950"/>
            <a:ext cx="13681800" cy="377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Terceiro passo:</a:t>
            </a:r>
            <a:r>
              <a:rPr b="0"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Selecionamos o número no meio do subconjunto restante da lista, por exemplo, 36. Comparando 36 com 47, eliminamos o lado maior da lista.</a:t>
            </a:r>
            <a:endParaRPr b="0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Quarto passo</a:t>
            </a: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b="0"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Com um subconjunto ainda menor, escolhemos o número no meio, como 42. Comparando 42 com 47, eliminamos o lado maior da lista novamente.</a:t>
            </a:r>
            <a:endParaRPr b="0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Esse processo continua de forma iterativa, reduzindo pela metade o intervalo de busca a cada passo. A cada iteração, comparamos o elemento do meio com o valor desejado e eliminamos metade da lista, continuando assim até encontrar o número desejado ou até que o intervalo de busca seja reduzido a zero, indicando que o elemento não está presente na lista.</a:t>
            </a:r>
            <a:endParaRPr b="0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17"/>
          <p:cNvSpPr/>
          <p:nvPr/>
        </p:nvSpPr>
        <p:spPr>
          <a:xfrm rot="1067110">
            <a:off x="15349116" y="5811800"/>
            <a:ext cx="1489122" cy="2590395"/>
          </a:xfrm>
          <a:custGeom>
            <a:rect b="b" l="l" r="r" t="t"/>
            <a:pathLst>
              <a:path extrusionOk="0" h="812800" w="736600">
                <a:moveTo>
                  <a:pt x="736600" y="0"/>
                </a:moveTo>
                <a:lnTo>
                  <a:pt x="736600" y="812800"/>
                </a:lnTo>
                <a:lnTo>
                  <a:pt x="368300" y="685800"/>
                </a:lnTo>
                <a:lnTo>
                  <a:pt x="0" y="812800"/>
                </a:lnTo>
                <a:lnTo>
                  <a:pt x="0" y="0"/>
                </a:lnTo>
                <a:lnTo>
                  <a:pt x="736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46" name="Google Shape;546;p17"/>
          <p:cNvSpPr/>
          <p:nvPr/>
        </p:nvSpPr>
        <p:spPr>
          <a:xfrm rot="-7770461">
            <a:off x="5344559" y="8694537"/>
            <a:ext cx="1768609" cy="1889381"/>
          </a:xfrm>
          <a:custGeom>
            <a:rect b="b" l="l" r="r" t="t"/>
            <a:pathLst>
              <a:path extrusionOk="0" h="812800" w="736600">
                <a:moveTo>
                  <a:pt x="736600" y="0"/>
                </a:moveTo>
                <a:lnTo>
                  <a:pt x="736600" y="812800"/>
                </a:lnTo>
                <a:lnTo>
                  <a:pt x="368300" y="685800"/>
                </a:lnTo>
                <a:lnTo>
                  <a:pt x="0" y="812800"/>
                </a:lnTo>
                <a:lnTo>
                  <a:pt x="0" y="0"/>
                </a:lnTo>
                <a:lnTo>
                  <a:pt x="736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47" name="Google Shape;547;p17"/>
          <p:cNvSpPr/>
          <p:nvPr/>
        </p:nvSpPr>
        <p:spPr>
          <a:xfrm rot="-3680623">
            <a:off x="13291216" y="296155"/>
            <a:ext cx="1286409" cy="2344350"/>
          </a:xfrm>
          <a:custGeom>
            <a:rect b="b" l="l" r="r" t="t"/>
            <a:pathLst>
              <a:path extrusionOk="0" h="812800" w="736600">
                <a:moveTo>
                  <a:pt x="736600" y="0"/>
                </a:moveTo>
                <a:lnTo>
                  <a:pt x="736600" y="812800"/>
                </a:lnTo>
                <a:lnTo>
                  <a:pt x="368300" y="685800"/>
                </a:lnTo>
                <a:lnTo>
                  <a:pt x="0" y="812800"/>
                </a:lnTo>
                <a:lnTo>
                  <a:pt x="0" y="0"/>
                </a:lnTo>
                <a:lnTo>
                  <a:pt x="736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18"/>
          <p:cNvSpPr/>
          <p:nvPr/>
        </p:nvSpPr>
        <p:spPr>
          <a:xfrm rot="1929538">
            <a:off x="1089565" y="-120807"/>
            <a:ext cx="1529191" cy="1687384"/>
          </a:xfrm>
          <a:custGeom>
            <a:rect b="b" l="l" r="r" t="t"/>
            <a:pathLst>
              <a:path extrusionOk="0" h="812800" w="736600">
                <a:moveTo>
                  <a:pt x="736600" y="0"/>
                </a:moveTo>
                <a:lnTo>
                  <a:pt x="736600" y="812800"/>
                </a:lnTo>
                <a:lnTo>
                  <a:pt x="368300" y="685800"/>
                </a:lnTo>
                <a:lnTo>
                  <a:pt x="0" y="812800"/>
                </a:lnTo>
                <a:lnTo>
                  <a:pt x="0" y="0"/>
                </a:lnTo>
                <a:lnTo>
                  <a:pt x="736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grpSp>
        <p:nvGrpSpPr>
          <p:cNvPr id="553" name="Google Shape;553;p18"/>
          <p:cNvGrpSpPr/>
          <p:nvPr/>
        </p:nvGrpSpPr>
        <p:grpSpPr>
          <a:xfrm>
            <a:off x="962655" y="1527904"/>
            <a:ext cx="14881413" cy="5838375"/>
            <a:chOff x="3252787" y="3618164"/>
            <a:chExt cx="9539367" cy="3765722"/>
          </a:xfrm>
        </p:grpSpPr>
        <p:sp>
          <p:nvSpPr>
            <p:cNvPr id="554" name="Google Shape;554;p18"/>
            <p:cNvSpPr/>
            <p:nvPr/>
          </p:nvSpPr>
          <p:spPr>
            <a:xfrm>
              <a:off x="3252787" y="4056027"/>
              <a:ext cx="4523277" cy="3045968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8"/>
            <p:cNvSpPr/>
            <p:nvPr/>
          </p:nvSpPr>
          <p:spPr>
            <a:xfrm>
              <a:off x="5134571" y="4803246"/>
              <a:ext cx="7160768" cy="258064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  <p:sp>
          <p:nvSpPr>
            <p:cNvPr id="556" name="Google Shape;556;p18"/>
            <p:cNvSpPr/>
            <p:nvPr/>
          </p:nvSpPr>
          <p:spPr>
            <a:xfrm>
              <a:off x="9792146" y="3956964"/>
              <a:ext cx="3000009" cy="258064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8"/>
            <p:cNvSpPr/>
            <p:nvPr/>
          </p:nvSpPr>
          <p:spPr>
            <a:xfrm>
              <a:off x="6909076" y="3842312"/>
              <a:ext cx="3410664" cy="2401824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8"/>
            <p:cNvSpPr/>
            <p:nvPr/>
          </p:nvSpPr>
          <p:spPr>
            <a:xfrm>
              <a:off x="6245789" y="5695289"/>
              <a:ext cx="1530287" cy="1688592"/>
            </a:xfrm>
            <a:custGeom>
              <a:rect b="b" l="l" r="r" t="t"/>
              <a:pathLst>
                <a:path extrusionOk="0" h="812800" w="736600">
                  <a:moveTo>
                    <a:pt x="736600" y="0"/>
                  </a:moveTo>
                  <a:lnTo>
                    <a:pt x="736600" y="812800"/>
                  </a:lnTo>
                  <a:lnTo>
                    <a:pt x="368300" y="685800"/>
                  </a:lnTo>
                  <a:lnTo>
                    <a:pt x="0" y="812800"/>
                  </a:lnTo>
                  <a:lnTo>
                    <a:pt x="0" y="0"/>
                  </a:lnTo>
                  <a:lnTo>
                    <a:pt x="73660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  <p:sp>
          <p:nvSpPr>
            <p:cNvPr id="559" name="Google Shape;559;p18"/>
            <p:cNvSpPr/>
            <p:nvPr/>
          </p:nvSpPr>
          <p:spPr>
            <a:xfrm>
              <a:off x="9077514" y="3618164"/>
              <a:ext cx="1530287" cy="1688592"/>
            </a:xfrm>
            <a:custGeom>
              <a:rect b="b" l="l" r="r" t="t"/>
              <a:pathLst>
                <a:path extrusionOk="0" h="812800" w="736600">
                  <a:moveTo>
                    <a:pt x="736600" y="0"/>
                  </a:moveTo>
                  <a:lnTo>
                    <a:pt x="736600" y="812800"/>
                  </a:lnTo>
                  <a:lnTo>
                    <a:pt x="368300" y="685800"/>
                  </a:lnTo>
                  <a:lnTo>
                    <a:pt x="0" y="812800"/>
                  </a:lnTo>
                  <a:lnTo>
                    <a:pt x="0" y="0"/>
                  </a:lnTo>
                  <a:lnTo>
                    <a:pt x="73660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</p:grpSp>
      <p:sp>
        <p:nvSpPr>
          <p:cNvPr id="560" name="Google Shape;560;p18"/>
          <p:cNvSpPr txBox="1"/>
          <p:nvPr>
            <p:ph type="title"/>
          </p:nvPr>
        </p:nvSpPr>
        <p:spPr>
          <a:xfrm>
            <a:off x="1602275" y="2952450"/>
            <a:ext cx="13387200" cy="269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uma forma mais leiga; </a:t>
            </a:r>
            <a:r>
              <a:rPr i="1"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busca binária é como encontrar um número em um livro, começando no meio e indo para a metade certa a cada vez, até encontrar o número desejado, economizando tempo ao pular páginas.</a:t>
            </a:r>
            <a:endParaRPr i="1" sz="3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18"/>
          <p:cNvSpPr/>
          <p:nvPr/>
        </p:nvSpPr>
        <p:spPr>
          <a:xfrm rot="1067110">
            <a:off x="15349116" y="5811800"/>
            <a:ext cx="1489122" cy="2590395"/>
          </a:xfrm>
          <a:custGeom>
            <a:rect b="b" l="l" r="r" t="t"/>
            <a:pathLst>
              <a:path extrusionOk="0" h="812800" w="736600">
                <a:moveTo>
                  <a:pt x="736600" y="0"/>
                </a:moveTo>
                <a:lnTo>
                  <a:pt x="736600" y="812800"/>
                </a:lnTo>
                <a:lnTo>
                  <a:pt x="368300" y="685800"/>
                </a:lnTo>
                <a:lnTo>
                  <a:pt x="0" y="812800"/>
                </a:lnTo>
                <a:lnTo>
                  <a:pt x="0" y="0"/>
                </a:lnTo>
                <a:lnTo>
                  <a:pt x="736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62" name="Google Shape;562;p18"/>
          <p:cNvSpPr/>
          <p:nvPr/>
        </p:nvSpPr>
        <p:spPr>
          <a:xfrm rot="-7770461">
            <a:off x="1267009" y="5794962"/>
            <a:ext cx="1768609" cy="1889381"/>
          </a:xfrm>
          <a:custGeom>
            <a:rect b="b" l="l" r="r" t="t"/>
            <a:pathLst>
              <a:path extrusionOk="0" h="812800" w="736600">
                <a:moveTo>
                  <a:pt x="736600" y="0"/>
                </a:moveTo>
                <a:lnTo>
                  <a:pt x="736600" y="812800"/>
                </a:lnTo>
                <a:lnTo>
                  <a:pt x="368300" y="685800"/>
                </a:lnTo>
                <a:lnTo>
                  <a:pt x="0" y="812800"/>
                </a:lnTo>
                <a:lnTo>
                  <a:pt x="0" y="0"/>
                </a:lnTo>
                <a:lnTo>
                  <a:pt x="736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63" name="Google Shape;563;p18"/>
          <p:cNvSpPr/>
          <p:nvPr/>
        </p:nvSpPr>
        <p:spPr>
          <a:xfrm rot="-3680623">
            <a:off x="13291216" y="296155"/>
            <a:ext cx="1286409" cy="2344350"/>
          </a:xfrm>
          <a:custGeom>
            <a:rect b="b" l="l" r="r" t="t"/>
            <a:pathLst>
              <a:path extrusionOk="0" h="812800" w="736600">
                <a:moveTo>
                  <a:pt x="736600" y="0"/>
                </a:moveTo>
                <a:lnTo>
                  <a:pt x="736600" y="812800"/>
                </a:lnTo>
                <a:lnTo>
                  <a:pt x="368300" y="685800"/>
                </a:lnTo>
                <a:lnTo>
                  <a:pt x="0" y="812800"/>
                </a:lnTo>
                <a:lnTo>
                  <a:pt x="0" y="0"/>
                </a:lnTo>
                <a:lnTo>
                  <a:pt x="736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564" name="Google Shape;5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9408" y="5455892"/>
            <a:ext cx="7984450" cy="4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569;p19"/>
          <p:cNvGrpSpPr/>
          <p:nvPr/>
        </p:nvGrpSpPr>
        <p:grpSpPr>
          <a:xfrm>
            <a:off x="3004617" y="3589225"/>
            <a:ext cx="12278758" cy="3108560"/>
            <a:chOff x="1391642" y="5104375"/>
            <a:chExt cx="12278758" cy="3108560"/>
          </a:xfrm>
        </p:grpSpPr>
        <p:sp>
          <p:nvSpPr>
            <p:cNvPr id="570" name="Google Shape;570;p19"/>
            <p:cNvSpPr/>
            <p:nvPr/>
          </p:nvSpPr>
          <p:spPr>
            <a:xfrm>
              <a:off x="5294499" y="5212775"/>
              <a:ext cx="4699159" cy="2143760"/>
            </a:xfrm>
            <a:custGeom>
              <a:rect b="b" l="l" r="r" t="t"/>
              <a:pathLst>
                <a:path extrusionOk="0"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  <p:sp>
          <p:nvSpPr>
            <p:cNvPr id="571" name="Google Shape;571;p19"/>
            <p:cNvSpPr/>
            <p:nvPr/>
          </p:nvSpPr>
          <p:spPr>
            <a:xfrm>
              <a:off x="1391642" y="5212773"/>
              <a:ext cx="6803136" cy="2883408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540616" y="82374"/>
                  </a:lnTo>
                  <a:lnTo>
                    <a:pt x="693768" y="119032"/>
                  </a:lnTo>
                  <a:lnTo>
                    <a:pt x="730427" y="272184"/>
                  </a:lnTo>
                  <a:lnTo>
                    <a:pt x="812800" y="406400"/>
                  </a:lnTo>
                  <a:lnTo>
                    <a:pt x="730427" y="540616"/>
                  </a:lnTo>
                  <a:lnTo>
                    <a:pt x="693768" y="693768"/>
                  </a:lnTo>
                  <a:lnTo>
                    <a:pt x="540616" y="730427"/>
                  </a:lnTo>
                  <a:lnTo>
                    <a:pt x="406400" y="812800"/>
                  </a:lnTo>
                  <a:lnTo>
                    <a:pt x="272184" y="730427"/>
                  </a:lnTo>
                  <a:lnTo>
                    <a:pt x="119032" y="693768"/>
                  </a:lnTo>
                  <a:lnTo>
                    <a:pt x="82374" y="540616"/>
                  </a:lnTo>
                  <a:lnTo>
                    <a:pt x="0" y="406400"/>
                  </a:lnTo>
                  <a:lnTo>
                    <a:pt x="82374" y="272184"/>
                  </a:lnTo>
                  <a:lnTo>
                    <a:pt x="119032" y="119032"/>
                  </a:lnTo>
                  <a:lnTo>
                    <a:pt x="272184" y="82374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  <p:sp>
          <p:nvSpPr>
            <p:cNvPr id="572" name="Google Shape;572;p19"/>
            <p:cNvSpPr/>
            <p:nvPr/>
          </p:nvSpPr>
          <p:spPr>
            <a:xfrm>
              <a:off x="5026375" y="6069175"/>
              <a:ext cx="7372096" cy="214376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C9DAF8"/>
            </a:solidFill>
            <a:ln>
              <a:noFill/>
            </a:ln>
          </p:spPr>
        </p:sp>
        <p:sp>
          <p:nvSpPr>
            <p:cNvPr id="573" name="Google Shape;573;p19"/>
            <p:cNvSpPr/>
            <p:nvPr/>
          </p:nvSpPr>
          <p:spPr>
            <a:xfrm>
              <a:off x="7481700" y="5104375"/>
              <a:ext cx="6188700" cy="26862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C9DAF8"/>
            </a:solidFill>
            <a:ln cap="flat" cmpd="sng" w="9525">
              <a:solidFill>
                <a:srgbClr val="C9DAF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574" name="Google Shape;574;p19"/>
          <p:cNvSpPr txBox="1"/>
          <p:nvPr/>
        </p:nvSpPr>
        <p:spPr>
          <a:xfrm>
            <a:off x="1994825" y="1623225"/>
            <a:ext cx="8390100" cy="24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5" name="Google Shape;575;p19"/>
          <p:cNvSpPr txBox="1"/>
          <p:nvPr>
            <p:ph type="title"/>
          </p:nvPr>
        </p:nvSpPr>
        <p:spPr>
          <a:xfrm>
            <a:off x="3522600" y="4509750"/>
            <a:ext cx="11242800" cy="126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Aplicação em C#</a:t>
            </a:r>
            <a:endParaRPr/>
          </a:p>
        </p:txBody>
      </p:sp>
      <p:sp>
        <p:nvSpPr>
          <p:cNvPr id="576" name="Google Shape;576;p19"/>
          <p:cNvSpPr/>
          <p:nvPr/>
        </p:nvSpPr>
        <p:spPr>
          <a:xfrm rot="-2542228">
            <a:off x="1388545" y="601055"/>
            <a:ext cx="2640218" cy="2209774"/>
          </a:xfrm>
          <a:prstGeom prst="triangle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7" name="Google Shape;577;p19"/>
          <p:cNvSpPr/>
          <p:nvPr/>
        </p:nvSpPr>
        <p:spPr>
          <a:xfrm>
            <a:off x="13905050" y="9054900"/>
            <a:ext cx="6512475" cy="16623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8" name="Google Shape;578;p19"/>
          <p:cNvSpPr/>
          <p:nvPr/>
        </p:nvSpPr>
        <p:spPr>
          <a:xfrm rot="2388130">
            <a:off x="9700274" y="-469390"/>
            <a:ext cx="5163100" cy="1267604"/>
          </a:xfrm>
          <a:prstGeom prst="trapezoid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9" name="Google Shape;579;p19"/>
          <p:cNvSpPr/>
          <p:nvPr/>
        </p:nvSpPr>
        <p:spPr>
          <a:xfrm rot="-2925124">
            <a:off x="3931621" y="8996157"/>
            <a:ext cx="2346968" cy="2151392"/>
          </a:xfrm>
          <a:prstGeom prst="parallelogram">
            <a:avLst>
              <a:gd fmla="val 52726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DBFF8"/>
        </a:solidFill>
      </p:bgPr>
    </p:bg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" name="Google Shape;584;p20"/>
          <p:cNvGrpSpPr/>
          <p:nvPr/>
        </p:nvGrpSpPr>
        <p:grpSpPr>
          <a:xfrm>
            <a:off x="15090154" y="-7197140"/>
            <a:ext cx="6395721" cy="10364819"/>
            <a:chOff x="1" y="-29"/>
            <a:chExt cx="8527627" cy="13819759"/>
          </a:xfrm>
        </p:grpSpPr>
        <p:grpSp>
          <p:nvGrpSpPr>
            <p:cNvPr id="585" name="Google Shape;585;p20"/>
            <p:cNvGrpSpPr/>
            <p:nvPr/>
          </p:nvGrpSpPr>
          <p:grpSpPr>
            <a:xfrm rot="-13342">
              <a:off x="26723" y="16363"/>
              <a:ext cx="8474185" cy="13786975"/>
              <a:chOff x="0" y="0"/>
              <a:chExt cx="660400" cy="1074430"/>
            </a:xfrm>
          </p:grpSpPr>
          <p:sp>
            <p:nvSpPr>
              <p:cNvPr id="586" name="Google Shape;586;p20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8" name="Google Shape;588;p20"/>
            <p:cNvGrpSpPr/>
            <p:nvPr/>
          </p:nvGrpSpPr>
          <p:grpSpPr>
            <a:xfrm rot="-13332">
              <a:off x="593986" y="662217"/>
              <a:ext cx="7339609" cy="12495284"/>
              <a:chOff x="0" y="0"/>
              <a:chExt cx="660400" cy="1124295"/>
            </a:xfrm>
          </p:grpSpPr>
          <p:sp>
            <p:nvSpPr>
              <p:cNvPr id="589" name="Google Shape;589;p20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591;p20"/>
            <p:cNvGrpSpPr/>
            <p:nvPr/>
          </p:nvGrpSpPr>
          <p:grpSpPr>
            <a:xfrm rot="-13346">
              <a:off x="1227370" y="1412293"/>
              <a:ext cx="6072886" cy="10995105"/>
              <a:chOff x="0" y="0"/>
              <a:chExt cx="660400" cy="1195670"/>
            </a:xfrm>
          </p:grpSpPr>
          <p:sp>
            <p:nvSpPr>
              <p:cNvPr id="592" name="Google Shape;592;p20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20"/>
            <p:cNvGrpSpPr/>
            <p:nvPr/>
          </p:nvGrpSpPr>
          <p:grpSpPr>
            <a:xfrm rot="-13327">
              <a:off x="1870403" y="2156272"/>
              <a:ext cx="4786747" cy="9507275"/>
              <a:chOff x="0" y="0"/>
              <a:chExt cx="660400" cy="1311646"/>
            </a:xfrm>
          </p:grpSpPr>
          <p:sp>
            <p:nvSpPr>
              <p:cNvPr id="595" name="Google Shape;595;p20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7" name="Google Shape;597;p20"/>
            <p:cNvGrpSpPr/>
            <p:nvPr/>
          </p:nvGrpSpPr>
          <p:grpSpPr>
            <a:xfrm rot="-13355">
              <a:off x="2410846" y="2764734"/>
              <a:ext cx="3705929" cy="8290186"/>
              <a:chOff x="0" y="0"/>
              <a:chExt cx="660400" cy="1477319"/>
            </a:xfrm>
          </p:grpSpPr>
          <p:sp>
            <p:nvSpPr>
              <p:cNvPr id="598" name="Google Shape;598;p20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0" name="Google Shape;600;p20"/>
            <p:cNvGrpSpPr/>
            <p:nvPr/>
          </p:nvGrpSpPr>
          <p:grpSpPr>
            <a:xfrm rot="-13370">
              <a:off x="2879887" y="3346487"/>
              <a:ext cx="2767889" cy="7126712"/>
              <a:chOff x="0" y="0"/>
              <a:chExt cx="660400" cy="1700386"/>
            </a:xfrm>
          </p:grpSpPr>
          <p:sp>
            <p:nvSpPr>
              <p:cNvPr id="601" name="Google Shape;601;p20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03" name="Google Shape;603;p20"/>
          <p:cNvSpPr/>
          <p:nvPr/>
        </p:nvSpPr>
        <p:spPr>
          <a:xfrm>
            <a:off x="-4750" y="4073800"/>
            <a:ext cx="18287797" cy="92101"/>
          </a:xfrm>
          <a:custGeom>
            <a:rect b="b" l="l" r="r" t="t"/>
            <a:pathLst>
              <a:path extrusionOk="0" h="45203" w="5151492">
                <a:moveTo>
                  <a:pt x="0" y="0"/>
                </a:moveTo>
                <a:lnTo>
                  <a:pt x="5151492" y="0"/>
                </a:lnTo>
                <a:lnTo>
                  <a:pt x="5151492" y="45203"/>
                </a:lnTo>
                <a:lnTo>
                  <a:pt x="0" y="45203"/>
                </a:lnTo>
                <a:close/>
              </a:path>
            </a:pathLst>
          </a:custGeom>
          <a:solidFill>
            <a:srgbClr val="B89D40"/>
          </a:solidFill>
          <a:ln>
            <a:noFill/>
          </a:ln>
        </p:spPr>
      </p:sp>
      <p:sp>
        <p:nvSpPr>
          <p:cNvPr id="604" name="Google Shape;604;p20"/>
          <p:cNvSpPr txBox="1"/>
          <p:nvPr/>
        </p:nvSpPr>
        <p:spPr>
          <a:xfrm>
            <a:off x="3928164" y="4619215"/>
            <a:ext cx="103935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00000"/>
                </a:solidFill>
                <a:latin typeface="Alice"/>
                <a:ea typeface="Alice"/>
                <a:cs typeface="Alice"/>
                <a:sym typeface="Alice"/>
              </a:rPr>
              <a:t>Free templates for all your presentation needs</a:t>
            </a:r>
            <a:endParaRPr/>
          </a:p>
        </p:txBody>
      </p:sp>
      <p:grpSp>
        <p:nvGrpSpPr>
          <p:cNvPr id="605" name="Google Shape;605;p20"/>
          <p:cNvGrpSpPr/>
          <p:nvPr/>
        </p:nvGrpSpPr>
        <p:grpSpPr>
          <a:xfrm>
            <a:off x="2600074" y="7064556"/>
            <a:ext cx="602772" cy="602772"/>
            <a:chOff x="0" y="0"/>
            <a:chExt cx="812800" cy="812800"/>
          </a:xfrm>
        </p:grpSpPr>
        <p:sp>
          <p:nvSpPr>
            <p:cNvPr id="606" name="Google Shape;606;p2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B89D40"/>
            </a:solidFill>
            <a:ln>
              <a:noFill/>
            </a:ln>
          </p:spPr>
        </p:sp>
        <p:sp>
          <p:nvSpPr>
            <p:cNvPr id="607" name="Google Shape;607;p20"/>
            <p:cNvSpPr txBox="1"/>
            <p:nvPr/>
          </p:nvSpPr>
          <p:spPr>
            <a:xfrm>
              <a:off x="0" y="0"/>
              <a:ext cx="812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97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8" name="Google Shape;608;p20"/>
          <p:cNvGrpSpPr/>
          <p:nvPr/>
        </p:nvGrpSpPr>
        <p:grpSpPr>
          <a:xfrm>
            <a:off x="6746180" y="7064556"/>
            <a:ext cx="602772" cy="602772"/>
            <a:chOff x="0" y="0"/>
            <a:chExt cx="812800" cy="812800"/>
          </a:xfrm>
        </p:grpSpPr>
        <p:sp>
          <p:nvSpPr>
            <p:cNvPr id="609" name="Google Shape;609;p2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B89D40"/>
            </a:solidFill>
            <a:ln>
              <a:noFill/>
            </a:ln>
          </p:spPr>
        </p:sp>
        <p:sp>
          <p:nvSpPr>
            <p:cNvPr id="610" name="Google Shape;610;p20"/>
            <p:cNvSpPr txBox="1"/>
            <p:nvPr/>
          </p:nvSpPr>
          <p:spPr>
            <a:xfrm>
              <a:off x="0" y="0"/>
              <a:ext cx="812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97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1" name="Google Shape;611;p20"/>
          <p:cNvGrpSpPr/>
          <p:nvPr/>
        </p:nvGrpSpPr>
        <p:grpSpPr>
          <a:xfrm>
            <a:off x="15038391" y="7064556"/>
            <a:ext cx="602772" cy="602772"/>
            <a:chOff x="0" y="0"/>
            <a:chExt cx="812800" cy="812800"/>
          </a:xfrm>
        </p:grpSpPr>
        <p:sp>
          <p:nvSpPr>
            <p:cNvPr id="612" name="Google Shape;612;p2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B89D40"/>
            </a:solidFill>
            <a:ln>
              <a:noFill/>
            </a:ln>
          </p:spPr>
        </p:sp>
        <p:sp>
          <p:nvSpPr>
            <p:cNvPr id="613" name="Google Shape;613;p20"/>
            <p:cNvSpPr txBox="1"/>
            <p:nvPr/>
          </p:nvSpPr>
          <p:spPr>
            <a:xfrm>
              <a:off x="0" y="0"/>
              <a:ext cx="812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97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4" name="Google Shape;614;p20"/>
          <p:cNvGrpSpPr/>
          <p:nvPr/>
        </p:nvGrpSpPr>
        <p:grpSpPr>
          <a:xfrm>
            <a:off x="10892285" y="7064556"/>
            <a:ext cx="602772" cy="602772"/>
            <a:chOff x="0" y="0"/>
            <a:chExt cx="812800" cy="812800"/>
          </a:xfrm>
        </p:grpSpPr>
        <p:sp>
          <p:nvSpPr>
            <p:cNvPr id="615" name="Google Shape;615;p2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B89D40"/>
            </a:solidFill>
            <a:ln>
              <a:noFill/>
            </a:ln>
          </p:spPr>
        </p:sp>
        <p:sp>
          <p:nvSpPr>
            <p:cNvPr id="616" name="Google Shape;616;p20"/>
            <p:cNvSpPr txBox="1"/>
            <p:nvPr/>
          </p:nvSpPr>
          <p:spPr>
            <a:xfrm>
              <a:off x="0" y="0"/>
              <a:ext cx="812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97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7" name="Google Shape;617;p20"/>
          <p:cNvSpPr txBox="1"/>
          <p:nvPr/>
        </p:nvSpPr>
        <p:spPr>
          <a:xfrm>
            <a:off x="3928176" y="1242365"/>
            <a:ext cx="103935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0">
                <a:latin typeface="Alice"/>
                <a:ea typeface="Alice"/>
                <a:cs typeface="Alice"/>
                <a:sym typeface="Alice"/>
              </a:rPr>
              <a:t>Fim!</a:t>
            </a:r>
            <a:endParaRPr b="1" sz="5400"/>
          </a:p>
        </p:txBody>
      </p:sp>
      <p:grpSp>
        <p:nvGrpSpPr>
          <p:cNvPr id="618" name="Google Shape;618;p20"/>
          <p:cNvGrpSpPr/>
          <p:nvPr/>
        </p:nvGrpSpPr>
        <p:grpSpPr>
          <a:xfrm>
            <a:off x="-3466549" y="826566"/>
            <a:ext cx="6395721" cy="10364819"/>
            <a:chOff x="-33" y="18"/>
            <a:chExt cx="8527627" cy="13819759"/>
          </a:xfrm>
        </p:grpSpPr>
        <p:grpSp>
          <p:nvGrpSpPr>
            <p:cNvPr id="619" name="Google Shape;619;p20"/>
            <p:cNvGrpSpPr/>
            <p:nvPr/>
          </p:nvGrpSpPr>
          <p:grpSpPr>
            <a:xfrm rot="10786658">
              <a:off x="26688" y="16410"/>
              <a:ext cx="8474185" cy="13786975"/>
              <a:chOff x="0" y="0"/>
              <a:chExt cx="660400" cy="1074430"/>
            </a:xfrm>
          </p:grpSpPr>
          <p:sp>
            <p:nvSpPr>
              <p:cNvPr id="620" name="Google Shape;620;p20"/>
              <p:cNvSpPr/>
              <p:nvPr/>
            </p:nvSpPr>
            <p:spPr>
              <a:xfrm>
                <a:off x="0" y="0"/>
                <a:ext cx="660400" cy="1074430"/>
              </a:xfrm>
              <a:custGeom>
                <a:rect b="b" l="l" r="r" t="t"/>
                <a:pathLst>
                  <a:path extrusionOk="0" h="1074430" w="660400">
                    <a:moveTo>
                      <a:pt x="220252" y="1055361"/>
                    </a:moveTo>
                    <a:cubicBezTo>
                      <a:pt x="254109" y="1066875"/>
                      <a:pt x="292600" y="1074430"/>
                      <a:pt x="330378" y="1074430"/>
                    </a:cubicBezTo>
                    <a:cubicBezTo>
                      <a:pt x="368157" y="1074430"/>
                      <a:pt x="404509" y="1067953"/>
                      <a:pt x="438009" y="1056439"/>
                    </a:cubicBezTo>
                    <a:cubicBezTo>
                      <a:pt x="438723" y="1056080"/>
                      <a:pt x="439435" y="1056080"/>
                      <a:pt x="440148" y="1055720"/>
                    </a:cubicBezTo>
                    <a:cubicBezTo>
                      <a:pt x="565955" y="1009665"/>
                      <a:pt x="658618" y="888051"/>
                      <a:pt x="660400" y="740117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39567"/>
                    </a:lnTo>
                    <a:cubicBezTo>
                      <a:pt x="1782" y="888770"/>
                      <a:pt x="93019" y="1010385"/>
                      <a:pt x="220252" y="105536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2" name="Google Shape;622;p20"/>
            <p:cNvGrpSpPr/>
            <p:nvPr/>
          </p:nvGrpSpPr>
          <p:grpSpPr>
            <a:xfrm rot="10786668">
              <a:off x="594000" y="662247"/>
              <a:ext cx="7339609" cy="12495284"/>
              <a:chOff x="0" y="0"/>
              <a:chExt cx="660400" cy="1124295"/>
            </a:xfrm>
          </p:grpSpPr>
          <p:sp>
            <p:nvSpPr>
              <p:cNvPr id="623" name="Google Shape;623;p20"/>
              <p:cNvSpPr/>
              <p:nvPr/>
            </p:nvSpPr>
            <p:spPr>
              <a:xfrm>
                <a:off x="0" y="0"/>
                <a:ext cx="660400" cy="1124295"/>
              </a:xfrm>
              <a:custGeom>
                <a:rect b="b" l="l" r="r" t="t"/>
                <a:pathLst>
                  <a:path extrusionOk="0" h="1124295" w="660400">
                    <a:moveTo>
                      <a:pt x="220252" y="1105226"/>
                    </a:moveTo>
                    <a:cubicBezTo>
                      <a:pt x="254109" y="1116739"/>
                      <a:pt x="292600" y="1124295"/>
                      <a:pt x="330378" y="1124295"/>
                    </a:cubicBezTo>
                    <a:cubicBezTo>
                      <a:pt x="368157" y="1124295"/>
                      <a:pt x="404509" y="1117818"/>
                      <a:pt x="438009" y="1106304"/>
                    </a:cubicBezTo>
                    <a:cubicBezTo>
                      <a:pt x="438723" y="1105945"/>
                      <a:pt x="439435" y="1105945"/>
                      <a:pt x="440148" y="1105585"/>
                    </a:cubicBezTo>
                    <a:cubicBezTo>
                      <a:pt x="565955" y="1059530"/>
                      <a:pt x="658618" y="937916"/>
                      <a:pt x="660400" y="78887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788288"/>
                    </a:lnTo>
                    <a:cubicBezTo>
                      <a:pt x="1782" y="938635"/>
                      <a:pt x="93019" y="1060250"/>
                      <a:pt x="220252" y="1105226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5" name="Google Shape;625;p20"/>
            <p:cNvGrpSpPr/>
            <p:nvPr/>
          </p:nvGrpSpPr>
          <p:grpSpPr>
            <a:xfrm rot="10786654">
              <a:off x="1227338" y="1412351"/>
              <a:ext cx="6072886" cy="10995105"/>
              <a:chOff x="0" y="0"/>
              <a:chExt cx="660400" cy="1195670"/>
            </a:xfrm>
          </p:grpSpPr>
          <p:sp>
            <p:nvSpPr>
              <p:cNvPr id="626" name="Google Shape;626;p20"/>
              <p:cNvSpPr/>
              <p:nvPr/>
            </p:nvSpPr>
            <p:spPr>
              <a:xfrm>
                <a:off x="0" y="0"/>
                <a:ext cx="660400" cy="1195670"/>
              </a:xfrm>
              <a:custGeom>
                <a:rect b="b" l="l" r="r" t="t"/>
                <a:pathLst>
                  <a:path extrusionOk="0" h="1195670" w="660400">
                    <a:moveTo>
                      <a:pt x="220252" y="1176601"/>
                    </a:moveTo>
                    <a:cubicBezTo>
                      <a:pt x="254109" y="1188114"/>
                      <a:pt x="292600" y="1195670"/>
                      <a:pt x="330378" y="1195670"/>
                    </a:cubicBezTo>
                    <a:cubicBezTo>
                      <a:pt x="368157" y="1195670"/>
                      <a:pt x="404509" y="1189193"/>
                      <a:pt x="438009" y="1177679"/>
                    </a:cubicBezTo>
                    <a:cubicBezTo>
                      <a:pt x="438723" y="1177320"/>
                      <a:pt x="439435" y="1177320"/>
                      <a:pt x="440148" y="1176960"/>
                    </a:cubicBezTo>
                    <a:cubicBezTo>
                      <a:pt x="565955" y="1130905"/>
                      <a:pt x="658618" y="1009291"/>
                      <a:pt x="660400" y="858663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858026"/>
                    </a:lnTo>
                    <a:cubicBezTo>
                      <a:pt x="1782" y="1010010"/>
                      <a:pt x="93019" y="1131625"/>
                      <a:pt x="220252" y="1176601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8" name="Google Shape;628;p20"/>
            <p:cNvGrpSpPr/>
            <p:nvPr/>
          </p:nvGrpSpPr>
          <p:grpSpPr>
            <a:xfrm rot="10786673">
              <a:off x="1870444" y="2156202"/>
              <a:ext cx="4786747" cy="9507275"/>
              <a:chOff x="0" y="0"/>
              <a:chExt cx="660400" cy="1311646"/>
            </a:xfrm>
          </p:grpSpPr>
          <p:sp>
            <p:nvSpPr>
              <p:cNvPr id="629" name="Google Shape;629;p20"/>
              <p:cNvSpPr/>
              <p:nvPr/>
            </p:nvSpPr>
            <p:spPr>
              <a:xfrm>
                <a:off x="0" y="0"/>
                <a:ext cx="660400" cy="1311646"/>
              </a:xfrm>
              <a:custGeom>
                <a:rect b="b" l="l" r="r" t="t"/>
                <a:pathLst>
                  <a:path extrusionOk="0" h="1311646" w="660400">
                    <a:moveTo>
                      <a:pt x="220252" y="1292577"/>
                    </a:moveTo>
                    <a:cubicBezTo>
                      <a:pt x="254109" y="1304091"/>
                      <a:pt x="292600" y="1311646"/>
                      <a:pt x="330378" y="1311646"/>
                    </a:cubicBezTo>
                    <a:cubicBezTo>
                      <a:pt x="368157" y="1311646"/>
                      <a:pt x="404509" y="1305169"/>
                      <a:pt x="438009" y="1293656"/>
                    </a:cubicBezTo>
                    <a:cubicBezTo>
                      <a:pt x="438723" y="1293296"/>
                      <a:pt x="439435" y="1293296"/>
                      <a:pt x="440148" y="1292937"/>
                    </a:cubicBezTo>
                    <a:cubicBezTo>
                      <a:pt x="565955" y="1246881"/>
                      <a:pt x="658618" y="1125267"/>
                      <a:pt x="660400" y="972064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971342"/>
                    </a:lnTo>
                    <a:cubicBezTo>
                      <a:pt x="1782" y="1125986"/>
                      <a:pt x="93019" y="1247601"/>
                      <a:pt x="220252" y="129257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1" name="Google Shape;631;p20"/>
            <p:cNvGrpSpPr/>
            <p:nvPr/>
          </p:nvGrpSpPr>
          <p:grpSpPr>
            <a:xfrm rot="10786645">
              <a:off x="2410820" y="2764830"/>
              <a:ext cx="3705929" cy="8290186"/>
              <a:chOff x="0" y="0"/>
              <a:chExt cx="660400" cy="1477319"/>
            </a:xfrm>
          </p:grpSpPr>
          <p:sp>
            <p:nvSpPr>
              <p:cNvPr id="632" name="Google Shape;632;p20"/>
              <p:cNvSpPr/>
              <p:nvPr/>
            </p:nvSpPr>
            <p:spPr>
              <a:xfrm>
                <a:off x="0" y="0"/>
                <a:ext cx="660400" cy="1477319"/>
              </a:xfrm>
              <a:custGeom>
                <a:rect b="b" l="l" r="r" t="t"/>
                <a:pathLst>
                  <a:path extrusionOk="0" h="1477319" w="660400">
                    <a:moveTo>
                      <a:pt x="220252" y="1458250"/>
                    </a:moveTo>
                    <a:cubicBezTo>
                      <a:pt x="254109" y="1469763"/>
                      <a:pt x="292600" y="1477319"/>
                      <a:pt x="330378" y="1477319"/>
                    </a:cubicBezTo>
                    <a:cubicBezTo>
                      <a:pt x="368157" y="1477319"/>
                      <a:pt x="404509" y="1470842"/>
                      <a:pt x="438009" y="1459328"/>
                    </a:cubicBezTo>
                    <a:cubicBezTo>
                      <a:pt x="438723" y="1458968"/>
                      <a:pt x="439435" y="1458968"/>
                      <a:pt x="440148" y="1458609"/>
                    </a:cubicBezTo>
                    <a:cubicBezTo>
                      <a:pt x="565955" y="1412554"/>
                      <a:pt x="658618" y="1290940"/>
                      <a:pt x="660400" y="1134056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133214"/>
                    </a:lnTo>
                    <a:cubicBezTo>
                      <a:pt x="1782" y="1291659"/>
                      <a:pt x="93019" y="1413274"/>
                      <a:pt x="220252" y="145825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4" name="Google Shape;634;p20"/>
            <p:cNvGrpSpPr/>
            <p:nvPr/>
          </p:nvGrpSpPr>
          <p:grpSpPr>
            <a:xfrm rot="10786630">
              <a:off x="2879818" y="3346551"/>
              <a:ext cx="2767889" cy="7126712"/>
              <a:chOff x="0" y="0"/>
              <a:chExt cx="660400" cy="1700386"/>
            </a:xfrm>
          </p:grpSpPr>
          <p:sp>
            <p:nvSpPr>
              <p:cNvPr id="635" name="Google Shape;635;p20"/>
              <p:cNvSpPr/>
              <p:nvPr/>
            </p:nvSpPr>
            <p:spPr>
              <a:xfrm>
                <a:off x="0" y="0"/>
                <a:ext cx="660400" cy="1700386"/>
              </a:xfrm>
              <a:custGeom>
                <a:rect b="b" l="l" r="r" t="t"/>
                <a:pathLst>
                  <a:path extrusionOk="0" h="1700386" w="660400">
                    <a:moveTo>
                      <a:pt x="220252" y="1681317"/>
                    </a:moveTo>
                    <a:cubicBezTo>
                      <a:pt x="254109" y="1692831"/>
                      <a:pt x="292600" y="1700386"/>
                      <a:pt x="330378" y="1700386"/>
                    </a:cubicBezTo>
                    <a:cubicBezTo>
                      <a:pt x="368157" y="1700386"/>
                      <a:pt x="404509" y="1693909"/>
                      <a:pt x="438009" y="1682396"/>
                    </a:cubicBezTo>
                    <a:cubicBezTo>
                      <a:pt x="438723" y="1682036"/>
                      <a:pt x="439435" y="1682036"/>
                      <a:pt x="440148" y="1681677"/>
                    </a:cubicBezTo>
                    <a:cubicBezTo>
                      <a:pt x="565955" y="1635621"/>
                      <a:pt x="658618" y="1514007"/>
                      <a:pt x="660400" y="1352169"/>
                    </a:cubicBezTo>
                    <a:lnTo>
                      <a:pt x="660400" y="0"/>
                    </a:lnTo>
                    <a:lnTo>
                      <a:pt x="0" y="0"/>
                    </a:lnTo>
                    <a:lnTo>
                      <a:pt x="0" y="1351165"/>
                    </a:lnTo>
                    <a:cubicBezTo>
                      <a:pt x="1782" y="1514726"/>
                      <a:pt x="93019" y="1636342"/>
                      <a:pt x="220252" y="1681317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flat" cmpd="sng" w="571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20"/>
              <p:cNvSpPr txBox="1"/>
              <p:nvPr/>
            </p:nvSpPr>
            <p:spPr>
              <a:xfrm>
                <a:off x="0" y="0"/>
                <a:ext cx="660300" cy="68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3200" lIns="93200" spcFirstLastPara="1" rIns="93200" wrap="square" tIns="93200">
                <a:noAutofit/>
              </a:bodyPr>
              <a:lstStyle/>
              <a:p>
                <a:pPr indent="0" lvl="0" marL="0" marR="0" rtl="0" algn="ctr">
                  <a:lnSpc>
                    <a:spcPct val="178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37" name="Google Shape;637;p20"/>
          <p:cNvGrpSpPr/>
          <p:nvPr/>
        </p:nvGrpSpPr>
        <p:grpSpPr>
          <a:xfrm>
            <a:off x="0" y="4089761"/>
            <a:ext cx="18288118" cy="6197281"/>
            <a:chOff x="0" y="0"/>
            <a:chExt cx="4816592" cy="1632195"/>
          </a:xfrm>
        </p:grpSpPr>
        <p:sp>
          <p:nvSpPr>
            <p:cNvPr id="638" name="Google Shape;638;p20"/>
            <p:cNvSpPr/>
            <p:nvPr/>
          </p:nvSpPr>
          <p:spPr>
            <a:xfrm>
              <a:off x="0" y="0"/>
              <a:ext cx="4816592" cy="1632195"/>
            </a:xfrm>
            <a:custGeom>
              <a:rect b="b" l="l" r="r" t="t"/>
              <a:pathLst>
                <a:path extrusionOk="0" h="1632195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632195"/>
                  </a:lnTo>
                  <a:lnTo>
                    <a:pt x="0" y="163219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639" name="Google Shape;639;p20"/>
            <p:cNvSpPr txBox="1"/>
            <p:nvPr/>
          </p:nvSpPr>
          <p:spPr>
            <a:xfrm>
              <a:off x="0" y="0"/>
              <a:ext cx="812700" cy="8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97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40" name="Google Shape;640;p20"/>
          <p:cNvGrpSpPr/>
          <p:nvPr/>
        </p:nvGrpSpPr>
        <p:grpSpPr>
          <a:xfrm>
            <a:off x="1235189" y="5458025"/>
            <a:ext cx="15817727" cy="3222300"/>
            <a:chOff x="1235189" y="5458025"/>
            <a:chExt cx="15817727" cy="3222300"/>
          </a:xfrm>
        </p:grpSpPr>
        <p:grpSp>
          <p:nvGrpSpPr>
            <p:cNvPr id="641" name="Google Shape;641;p20"/>
            <p:cNvGrpSpPr/>
            <p:nvPr/>
          </p:nvGrpSpPr>
          <p:grpSpPr>
            <a:xfrm>
              <a:off x="1235189" y="6104371"/>
              <a:ext cx="15817727" cy="2168056"/>
              <a:chOff x="1835650" y="4619225"/>
              <a:chExt cx="14578550" cy="1231500"/>
            </a:xfrm>
          </p:grpSpPr>
          <p:sp>
            <p:nvSpPr>
              <p:cNvPr id="642" name="Google Shape;642;p20"/>
              <p:cNvSpPr/>
              <p:nvPr/>
            </p:nvSpPr>
            <p:spPr>
              <a:xfrm>
                <a:off x="3560975" y="4619225"/>
                <a:ext cx="11127900" cy="1231500"/>
              </a:xfrm>
              <a:prstGeom prst="parallelogram">
                <a:avLst>
                  <a:gd fmla="val 2500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643" name="Google Shape;643;p20"/>
              <p:cNvGrpSpPr/>
              <p:nvPr/>
            </p:nvGrpSpPr>
            <p:grpSpPr>
              <a:xfrm>
                <a:off x="14927850" y="4619225"/>
                <a:ext cx="1486350" cy="1231500"/>
                <a:chOff x="13083650" y="7353150"/>
                <a:chExt cx="1486350" cy="1231500"/>
              </a:xfrm>
            </p:grpSpPr>
            <p:sp>
              <p:nvSpPr>
                <p:cNvPr id="644" name="Google Shape;644;p20"/>
                <p:cNvSpPr/>
                <p:nvPr/>
              </p:nvSpPr>
              <p:spPr>
                <a:xfrm>
                  <a:off x="13083650" y="7353150"/>
                  <a:ext cx="1247100" cy="1231500"/>
                </a:xfrm>
                <a:prstGeom prst="parallelogram">
                  <a:avLst>
                    <a:gd fmla="val 25000" name="adj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45" name="Google Shape;645;p20"/>
                <p:cNvSpPr/>
                <p:nvPr/>
              </p:nvSpPr>
              <p:spPr>
                <a:xfrm>
                  <a:off x="13967300" y="7353150"/>
                  <a:ext cx="602700" cy="12315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646" name="Google Shape;646;p20"/>
              <p:cNvGrpSpPr/>
              <p:nvPr/>
            </p:nvGrpSpPr>
            <p:grpSpPr>
              <a:xfrm rot="10800000">
                <a:off x="1835650" y="4619225"/>
                <a:ext cx="1486350" cy="1231500"/>
                <a:chOff x="13083650" y="7353150"/>
                <a:chExt cx="1486350" cy="1231500"/>
              </a:xfrm>
            </p:grpSpPr>
            <p:sp>
              <p:nvSpPr>
                <p:cNvPr id="647" name="Google Shape;647;p20"/>
                <p:cNvSpPr/>
                <p:nvPr/>
              </p:nvSpPr>
              <p:spPr>
                <a:xfrm>
                  <a:off x="13083650" y="7353150"/>
                  <a:ext cx="1247100" cy="1231500"/>
                </a:xfrm>
                <a:prstGeom prst="parallelogram">
                  <a:avLst>
                    <a:gd fmla="val 25000" name="adj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48" name="Google Shape;648;p20"/>
                <p:cNvSpPr/>
                <p:nvPr/>
              </p:nvSpPr>
              <p:spPr>
                <a:xfrm>
                  <a:off x="13967300" y="7353150"/>
                  <a:ext cx="602700" cy="12315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sp>
          <p:nvSpPr>
            <p:cNvPr id="649" name="Google Shape;649;p20"/>
            <p:cNvSpPr/>
            <p:nvPr/>
          </p:nvSpPr>
          <p:spPr>
            <a:xfrm>
              <a:off x="8439363" y="5458025"/>
              <a:ext cx="1409400" cy="3222300"/>
            </a:xfrm>
            <a:prstGeom prst="trapezoid">
              <a:avLst>
                <a:gd fmla="val 25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650" name="Google Shape;650;p20"/>
          <p:cNvSpPr/>
          <p:nvPr/>
        </p:nvSpPr>
        <p:spPr>
          <a:xfrm>
            <a:off x="-1722625" y="6154838"/>
            <a:ext cx="22738425" cy="2067125"/>
          </a:xfrm>
          <a:custGeom>
            <a:rect b="b" l="l" r="r" t="t"/>
            <a:pathLst>
              <a:path extrusionOk="0" h="82685" w="909537">
                <a:moveTo>
                  <a:pt x="0" y="0"/>
                </a:moveTo>
                <a:cubicBezTo>
                  <a:pt x="1828" y="12787"/>
                  <a:pt x="12957" y="23355"/>
                  <a:pt x="23509" y="30804"/>
                </a:cubicBezTo>
                <a:cubicBezTo>
                  <a:pt x="53956" y="52298"/>
                  <a:pt x="93243" y="63229"/>
                  <a:pt x="130513" y="63229"/>
                </a:cubicBezTo>
                <a:cubicBezTo>
                  <a:pt x="169709" y="63229"/>
                  <a:pt x="209457" y="66799"/>
                  <a:pt x="248056" y="59987"/>
                </a:cubicBezTo>
                <a:cubicBezTo>
                  <a:pt x="274388" y="55340"/>
                  <a:pt x="299765" y="46285"/>
                  <a:pt x="325877" y="40532"/>
                </a:cubicBezTo>
                <a:cubicBezTo>
                  <a:pt x="344878" y="36345"/>
                  <a:pt x="364201" y="33763"/>
                  <a:pt x="383432" y="30804"/>
                </a:cubicBezTo>
                <a:cubicBezTo>
                  <a:pt x="426168" y="24229"/>
                  <a:pt x="469102" y="17413"/>
                  <a:pt x="512324" y="16212"/>
                </a:cubicBezTo>
                <a:cubicBezTo>
                  <a:pt x="534205" y="15604"/>
                  <a:pt x="556097" y="17023"/>
                  <a:pt x="577986" y="17023"/>
                </a:cubicBezTo>
                <a:cubicBezTo>
                  <a:pt x="618051" y="17023"/>
                  <a:pt x="658466" y="17576"/>
                  <a:pt x="697960" y="24319"/>
                </a:cubicBezTo>
                <a:cubicBezTo>
                  <a:pt x="716766" y="27530"/>
                  <a:pt x="734532" y="35269"/>
                  <a:pt x="753083" y="39721"/>
                </a:cubicBezTo>
                <a:cubicBezTo>
                  <a:pt x="784378" y="47232"/>
                  <a:pt x="815909" y="54278"/>
                  <a:pt x="846307" y="64851"/>
                </a:cubicBezTo>
                <a:cubicBezTo>
                  <a:pt x="866991" y="72045"/>
                  <a:pt x="887638" y="82685"/>
                  <a:pt x="909537" y="82685"/>
                </a:cubicBezTo>
              </a:path>
            </a:pathLst>
          </a:custGeom>
          <a:noFill/>
          <a:ln cap="flat" cmpd="sng" w="114300">
            <a:solidFill>
              <a:srgbClr val="191919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ue and Gold Minimalistic Newsletter Presentation ">
  <a:themeElements>
    <a:clrScheme name="Office">
      <a:dk1>
        <a:srgbClr val="191919"/>
      </a:dk1>
      <a:lt1>
        <a:srgbClr val="FFFFFF"/>
      </a:lt1>
      <a:dk2>
        <a:srgbClr val="7DBFF8"/>
      </a:dk2>
      <a:lt2>
        <a:srgbClr val="EEECE1"/>
      </a:lt2>
      <a:accent1>
        <a:srgbClr val="7DBFF8"/>
      </a:accent1>
      <a:accent2>
        <a:srgbClr val="B89D40"/>
      </a:accent2>
      <a:accent3>
        <a:srgbClr val="666666"/>
      </a:accent3>
      <a:accent4>
        <a:srgbClr val="C0C0C0"/>
      </a:accent4>
      <a:accent5>
        <a:srgbClr val="EDECED"/>
      </a:accent5>
      <a:accent6>
        <a:srgbClr val="F4F4F4"/>
      </a:accent6>
      <a:hlink>
        <a:srgbClr val="888888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